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38"/>
  </p:notesMasterIdLst>
  <p:sldIdLst>
    <p:sldId id="256" r:id="rId4"/>
    <p:sldId id="257" r:id="rId5"/>
    <p:sldId id="292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3" r:id="rId16"/>
    <p:sldId id="264" r:id="rId17"/>
    <p:sldId id="284" r:id="rId18"/>
    <p:sldId id="286" r:id="rId19"/>
    <p:sldId id="287" r:id="rId20"/>
    <p:sldId id="285" r:id="rId21"/>
    <p:sldId id="265" r:id="rId22"/>
    <p:sldId id="291" r:id="rId23"/>
    <p:sldId id="267" r:id="rId24"/>
    <p:sldId id="268" r:id="rId25"/>
    <p:sldId id="288" r:id="rId26"/>
    <p:sldId id="289" r:id="rId27"/>
    <p:sldId id="269" r:id="rId28"/>
    <p:sldId id="270" r:id="rId29"/>
    <p:sldId id="295" r:id="rId30"/>
    <p:sldId id="296" r:id="rId31"/>
    <p:sldId id="290" r:id="rId32"/>
    <p:sldId id="272" r:id="rId33"/>
    <p:sldId id="293" r:id="rId34"/>
    <p:sldId id="273" r:id="rId35"/>
    <p:sldId id="260" r:id="rId36"/>
    <p:sldId id="2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1B300"/>
    <a:srgbClr val="182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990A4-66B1-4AD7-86C9-19203FA1D172}" v="9" dt="2023-11-07T21:40:44.781"/>
    <p1510:client id="{0E566A07-D265-4462-BE88-7066936D6ED0}" v="162" dt="2023-11-07T22:36:42.336"/>
    <p1510:client id="{22D7424C-4CA1-4D29-A60A-6863C6B9D64E}" v="1303" dt="2023-11-07T19:40:11.839"/>
    <p1510:client id="{39275532-AD3C-47BC-A3CE-57D53F63796F}" v="36" dt="2023-11-07T21:00:54.533"/>
    <p1510:client id="{3D3CD8A7-824B-4A11-B3BE-6C810DE6395D}" v="1372" dt="2023-11-07T23:08:23.107"/>
    <p1510:client id="{4D95B7A5-347A-4765-B56A-1EA007308946}" v="238" vWet="240" dt="2023-11-08T00:55:30.234"/>
    <p1510:client id="{60C61FAA-3D05-463D-BAED-68CD588AC64E}" v="145" dt="2023-11-11T03:52:51.581"/>
    <p1510:client id="{69B79340-4187-41C3-8694-5398069D2CD6}" v="2" dt="2023-11-07T21:41:15.350"/>
    <p1510:client id="{6F8615A0-E699-49F1-B7AC-D48A7A62B185}" v="90" dt="2023-11-08T00:16:33.884"/>
    <p1510:client id="{8E955541-250E-4D99-B1C2-3273747211F4}" v="112" dt="2023-11-07T23:41:47.574"/>
    <p1510:client id="{965F7623-15E7-E940-B655-73291676CAE0}" v="1225" dt="2023-11-08T00:18:07.367"/>
    <p1510:client id="{AC5581ED-5A3C-4301-84EB-0AAF456EAF50}" v="4" dt="2023-11-11T04:51:14.719"/>
    <p1510:client id="{BCDB76CB-F01F-4130-BAC1-2D79126C3A39}" v="15" dt="2023-11-08T00:12:37.384"/>
    <p1510:client id="{DBE747F3-5C3E-410D-BB3B-DFD2B3839598}" v="704" dt="2023-11-07T23:32:59.169"/>
    <p1510:client id="{E18E59D5-E21D-4449-A9BA-65E0643F9859}" v="62" dt="2023-11-11T05:08:38.789"/>
    <p1510:client id="{EAD56BAB-5919-4880-BDA6-6193FFDC331C}" v="20" dt="2023-11-08T01:20:49.794"/>
    <p1510:client id="{EC028621-05B3-4BAA-BAE4-F065F919D2AF}" v="28" dt="2023-11-07T22:30:52.394"/>
    <p1510:client id="{F6C5B7D5-4EDA-4C4F-B1BD-9E21CC399C12}" v="623" dt="2023-11-07T01:08:22.026"/>
    <p1510:client id="{FD78882A-CF90-4984-855C-814989630F57}" v="665" dt="2023-11-07T07:25:14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ope Cooke" userId="S::dcc296@nau.edu::9a333e86-006b-42ba-b984-6e928377cd6c" providerId="AD" clId="Web-{39275532-AD3C-47BC-A3CE-57D53F63796F}"/>
    <pc:docChg chg="delSld modSld">
      <pc:chgData name="Daniel Cope Cooke" userId="S::dcc296@nau.edu::9a333e86-006b-42ba-b984-6e928377cd6c" providerId="AD" clId="Web-{39275532-AD3C-47BC-A3CE-57D53F63796F}" dt="2023-11-07T21:00:54.533" v="37" actId="20577"/>
      <pc:docMkLst>
        <pc:docMk/>
      </pc:docMkLst>
      <pc:sldChg chg="del">
        <pc:chgData name="Daniel Cope Cooke" userId="S::dcc296@nau.edu::9a333e86-006b-42ba-b984-6e928377cd6c" providerId="AD" clId="Web-{39275532-AD3C-47BC-A3CE-57D53F63796F}" dt="2023-11-07T20:50:37.294" v="5"/>
        <pc:sldMkLst>
          <pc:docMk/>
          <pc:sldMk cId="8641679" sldId="262"/>
        </pc:sldMkLst>
      </pc:sldChg>
      <pc:sldChg chg="addSp modSp">
        <pc:chgData name="Daniel Cope Cooke" userId="S::dcc296@nau.edu::9a333e86-006b-42ba-b984-6e928377cd6c" providerId="AD" clId="Web-{39275532-AD3C-47BC-A3CE-57D53F63796F}" dt="2023-11-07T20:48:34.259" v="4" actId="1076"/>
        <pc:sldMkLst>
          <pc:docMk/>
          <pc:sldMk cId="1253501993" sldId="263"/>
        </pc:sldMkLst>
        <pc:spChg chg="mod">
          <ac:chgData name="Daniel Cope Cooke" userId="S::dcc296@nau.edu::9a333e86-006b-42ba-b984-6e928377cd6c" providerId="AD" clId="Web-{39275532-AD3C-47BC-A3CE-57D53F63796F}" dt="2023-11-07T20:45:22.799" v="0" actId="20577"/>
          <ac:spMkLst>
            <pc:docMk/>
            <pc:sldMk cId="1253501993" sldId="263"/>
            <ac:spMk id="10" creationId="{DA8769DE-0A73-6C40-B7C3-4B165FB9DC6E}"/>
          </ac:spMkLst>
        </pc:spChg>
        <pc:picChg chg="add mod">
          <ac:chgData name="Daniel Cope Cooke" userId="S::dcc296@nau.edu::9a333e86-006b-42ba-b984-6e928377cd6c" providerId="AD" clId="Web-{39275532-AD3C-47BC-A3CE-57D53F63796F}" dt="2023-11-07T20:48:34.259" v="4" actId="1076"/>
          <ac:picMkLst>
            <pc:docMk/>
            <pc:sldMk cId="1253501993" sldId="263"/>
            <ac:picMk id="2" creationId="{0FE7D7C9-29F5-3D3B-8610-890B8B7666BC}"/>
          </ac:picMkLst>
        </pc:picChg>
      </pc:sldChg>
      <pc:sldChg chg="modSp">
        <pc:chgData name="Daniel Cope Cooke" userId="S::dcc296@nau.edu::9a333e86-006b-42ba-b984-6e928377cd6c" providerId="AD" clId="Web-{39275532-AD3C-47BC-A3CE-57D53F63796F}" dt="2023-11-07T21:00:54.533" v="37" actId="20577"/>
        <pc:sldMkLst>
          <pc:docMk/>
          <pc:sldMk cId="1194270843" sldId="265"/>
        </pc:sldMkLst>
        <pc:spChg chg="mod">
          <ac:chgData name="Daniel Cope Cooke" userId="S::dcc296@nau.edu::9a333e86-006b-42ba-b984-6e928377cd6c" providerId="AD" clId="Web-{39275532-AD3C-47BC-A3CE-57D53F63796F}" dt="2023-11-07T21:00:54.533" v="37" actId="20577"/>
          <ac:spMkLst>
            <pc:docMk/>
            <pc:sldMk cId="1194270843" sldId="265"/>
            <ac:spMk id="9" creationId="{90ECCC10-0780-C949-B752-A996B3C1B729}"/>
          </ac:spMkLst>
        </pc:spChg>
      </pc:sldChg>
    </pc:docChg>
  </pc:docChgLst>
  <pc:docChgLst>
    <pc:chgData name="Brandon A Knutson" userId="S::bak325@nau.edu::28952e65-da15-49e9-bac9-bbf66cc61a37" providerId="AD" clId="Web-{22D7424C-4CA1-4D29-A60A-6863C6B9D64E}"/>
    <pc:docChg chg="addSld modSld">
      <pc:chgData name="Brandon A Knutson" userId="S::bak325@nau.edu::28952e65-da15-49e9-bac9-bbf66cc61a37" providerId="AD" clId="Web-{22D7424C-4CA1-4D29-A60A-6863C6B9D64E}" dt="2023-11-07T19:40:11.839" v="1257" actId="1076"/>
      <pc:docMkLst>
        <pc:docMk/>
      </pc:docMkLst>
      <pc:sldChg chg="modSp">
        <pc:chgData name="Brandon A Knutson" userId="S::bak325@nau.edu::28952e65-da15-49e9-bac9-bbf66cc61a37" providerId="AD" clId="Web-{22D7424C-4CA1-4D29-A60A-6863C6B9D64E}" dt="2023-11-07T18:13:17.026" v="1205" actId="20577"/>
        <pc:sldMkLst>
          <pc:docMk/>
          <pc:sldMk cId="1494732886" sldId="264"/>
        </pc:sldMkLst>
        <pc:spChg chg="mod">
          <ac:chgData name="Brandon A Knutson" userId="S::bak325@nau.edu::28952e65-da15-49e9-bac9-bbf66cc61a37" providerId="AD" clId="Web-{22D7424C-4CA1-4D29-A60A-6863C6B9D64E}" dt="2023-11-07T18:13:17.026" v="1205" actId="20577"/>
          <ac:spMkLst>
            <pc:docMk/>
            <pc:sldMk cId="1494732886" sldId="264"/>
            <ac:spMk id="9" creationId="{90ECCC10-0780-C949-B752-A996B3C1B729}"/>
          </ac:spMkLst>
        </pc:spChg>
      </pc:sldChg>
      <pc:sldChg chg="addSp delSp modSp">
        <pc:chgData name="Brandon A Knutson" userId="S::bak325@nau.edu::28952e65-da15-49e9-bac9-bbf66cc61a37" providerId="AD" clId="Web-{22D7424C-4CA1-4D29-A60A-6863C6B9D64E}" dt="2023-11-07T19:40:11.839" v="1257" actId="1076"/>
        <pc:sldMkLst>
          <pc:docMk/>
          <pc:sldMk cId="2543057523" sldId="270"/>
        </pc:sldMkLst>
        <pc:spChg chg="add del mod">
          <ac:chgData name="Brandon A Knutson" userId="S::bak325@nau.edu::28952e65-da15-49e9-bac9-bbf66cc61a37" providerId="AD" clId="Web-{22D7424C-4CA1-4D29-A60A-6863C6B9D64E}" dt="2023-11-07T17:40:10.596" v="515"/>
          <ac:spMkLst>
            <pc:docMk/>
            <pc:sldMk cId="2543057523" sldId="270"/>
            <ac:spMk id="2" creationId="{1C9DDB05-2F2F-CE27-12DE-67D953E71798}"/>
          </ac:spMkLst>
        </pc:spChg>
        <pc:spChg chg="add mod">
          <ac:chgData name="Brandon A Knutson" userId="S::bak325@nau.edu::28952e65-da15-49e9-bac9-bbf66cc61a37" providerId="AD" clId="Web-{22D7424C-4CA1-4D29-A60A-6863C6B9D64E}" dt="2023-11-07T19:40:11.839" v="1257" actId="1076"/>
          <ac:spMkLst>
            <pc:docMk/>
            <pc:sldMk cId="2543057523" sldId="270"/>
            <ac:spMk id="2" creationId="{42919B50-6626-F2E2-61DE-F7A5FF9BA143}"/>
          </ac:spMkLst>
        </pc:spChg>
        <pc:spChg chg="add mod">
          <ac:chgData name="Brandon A Knutson" userId="S::bak325@nau.edu::28952e65-da15-49e9-bac9-bbf66cc61a37" providerId="AD" clId="Web-{22D7424C-4CA1-4D29-A60A-6863C6B9D64E}" dt="2023-11-07T18:04:06.104" v="1162" actId="20577"/>
          <ac:spMkLst>
            <pc:docMk/>
            <pc:sldMk cId="2543057523" sldId="270"/>
            <ac:spMk id="3" creationId="{2ADB3ABA-E099-A337-C51C-D55F4C7EBC98}"/>
          </ac:spMkLst>
        </pc:spChg>
        <pc:spChg chg="mod">
          <ac:chgData name="Brandon A Knutson" userId="S::bak325@nau.edu::28952e65-da15-49e9-bac9-bbf66cc61a37" providerId="AD" clId="Web-{22D7424C-4CA1-4D29-A60A-6863C6B9D64E}" dt="2023-11-07T17:40:58.754" v="549" actId="20577"/>
          <ac:spMkLst>
            <pc:docMk/>
            <pc:sldMk cId="2543057523" sldId="270"/>
            <ac:spMk id="9" creationId="{90ECCC10-0780-C949-B752-A996B3C1B729}"/>
          </ac:spMkLst>
        </pc:spChg>
        <pc:spChg chg="mod">
          <ac:chgData name="Brandon A Knutson" userId="S::bak325@nau.edu::28952e65-da15-49e9-bac9-bbf66cc61a37" providerId="AD" clId="Web-{22D7424C-4CA1-4D29-A60A-6863C6B9D64E}" dt="2023-11-07T18:04:03.073" v="1159" actId="20577"/>
          <ac:spMkLst>
            <pc:docMk/>
            <pc:sldMk cId="2543057523" sldId="270"/>
            <ac:spMk id="10" creationId="{DA8769DE-0A73-6C40-B7C3-4B165FB9DC6E}"/>
          </ac:spMkLst>
        </pc:spChg>
      </pc:sldChg>
      <pc:sldChg chg="modSp">
        <pc:chgData name="Brandon A Knutson" userId="S::bak325@nau.edu::28952e65-da15-49e9-bac9-bbf66cc61a37" providerId="AD" clId="Web-{22D7424C-4CA1-4D29-A60A-6863C6B9D64E}" dt="2023-11-07T19:39:52.885" v="1249" actId="20577"/>
        <pc:sldMkLst>
          <pc:docMk/>
          <pc:sldMk cId="542468784" sldId="274"/>
        </pc:sldMkLst>
        <pc:spChg chg="mod">
          <ac:chgData name="Brandon A Knutson" userId="S::bak325@nau.edu::28952e65-da15-49e9-bac9-bbf66cc61a37" providerId="AD" clId="Web-{22D7424C-4CA1-4D29-A60A-6863C6B9D64E}" dt="2023-11-07T19:39:52.885" v="1249" actId="20577"/>
          <ac:spMkLst>
            <pc:docMk/>
            <pc:sldMk cId="542468784" sldId="274"/>
            <ac:spMk id="10" creationId="{DA8769DE-0A73-6C40-B7C3-4B165FB9DC6E}"/>
          </ac:spMkLst>
        </pc:spChg>
      </pc:sldChg>
      <pc:sldChg chg="modSp">
        <pc:chgData name="Brandon A Knutson" userId="S::bak325@nau.edu::28952e65-da15-49e9-bac9-bbf66cc61a37" providerId="AD" clId="Web-{22D7424C-4CA1-4D29-A60A-6863C6B9D64E}" dt="2023-11-07T16:06:12.314" v="26" actId="20577"/>
        <pc:sldMkLst>
          <pc:docMk/>
          <pc:sldMk cId="1620973883" sldId="284"/>
        </pc:sldMkLst>
        <pc:spChg chg="mod">
          <ac:chgData name="Brandon A Knutson" userId="S::bak325@nau.edu::28952e65-da15-49e9-bac9-bbf66cc61a37" providerId="AD" clId="Web-{22D7424C-4CA1-4D29-A60A-6863C6B9D64E}" dt="2023-11-07T15:56:03.264" v="5" actId="20577"/>
          <ac:spMkLst>
            <pc:docMk/>
            <pc:sldMk cId="1620973883" sldId="284"/>
            <ac:spMk id="2" creationId="{4DC68EAC-C0F5-4FC6-91CB-24A7C1810F39}"/>
          </ac:spMkLst>
        </pc:spChg>
        <pc:spChg chg="mod">
          <ac:chgData name="Brandon A Knutson" userId="S::bak325@nau.edu::28952e65-da15-49e9-bac9-bbf66cc61a37" providerId="AD" clId="Web-{22D7424C-4CA1-4D29-A60A-6863C6B9D64E}" dt="2023-11-07T16:06:12.314" v="26" actId="20577"/>
          <ac:spMkLst>
            <pc:docMk/>
            <pc:sldMk cId="1620973883" sldId="284"/>
            <ac:spMk id="3" creationId="{5113115E-855F-A862-39FF-EB83150BC560}"/>
          </ac:spMkLst>
        </pc:spChg>
      </pc:sldChg>
      <pc:sldChg chg="addSp delSp modSp">
        <pc:chgData name="Brandon A Knutson" userId="S::bak325@nau.edu::28952e65-da15-49e9-bac9-bbf66cc61a37" providerId="AD" clId="Web-{22D7424C-4CA1-4D29-A60A-6863C6B9D64E}" dt="2023-11-07T19:39:21.945" v="1242" actId="1076"/>
        <pc:sldMkLst>
          <pc:docMk/>
          <pc:sldMk cId="686278507" sldId="285"/>
        </pc:sldMkLst>
        <pc:spChg chg="mod">
          <ac:chgData name="Brandon A Knutson" userId="S::bak325@nau.edu::28952e65-da15-49e9-bac9-bbf66cc61a37" providerId="AD" clId="Web-{22D7424C-4CA1-4D29-A60A-6863C6B9D64E}" dt="2023-11-07T17:08:29.481" v="132" actId="20577"/>
          <ac:spMkLst>
            <pc:docMk/>
            <pc:sldMk cId="686278507" sldId="285"/>
            <ac:spMk id="3" creationId="{D2DC50D7-C374-F031-41AC-25536807C9E9}"/>
          </ac:spMkLst>
        </pc:spChg>
        <pc:spChg chg="add mod">
          <ac:chgData name="Brandon A Knutson" userId="S::bak325@nau.edu::28952e65-da15-49e9-bac9-bbf66cc61a37" providerId="AD" clId="Web-{22D7424C-4CA1-4D29-A60A-6863C6B9D64E}" dt="2023-11-07T19:39:21.945" v="1242" actId="1076"/>
          <ac:spMkLst>
            <pc:docMk/>
            <pc:sldMk cId="686278507" sldId="285"/>
            <ac:spMk id="6" creationId="{51231A02-FF96-9AB9-498B-2BCF3E80645C}"/>
          </ac:spMkLst>
        </pc:spChg>
        <pc:picChg chg="add mod modCrop">
          <ac:chgData name="Brandon A Knutson" userId="S::bak325@nau.edu::28952e65-da15-49e9-bac9-bbf66cc61a37" providerId="AD" clId="Web-{22D7424C-4CA1-4D29-A60A-6863C6B9D64E}" dt="2023-11-07T17:03:10.425" v="82"/>
          <ac:picMkLst>
            <pc:docMk/>
            <pc:sldMk cId="686278507" sldId="285"/>
            <ac:picMk id="4" creationId="{F2A1DD07-6938-D206-0FA5-1EB51A44627C}"/>
          </ac:picMkLst>
        </pc:picChg>
        <pc:picChg chg="add del mod">
          <ac:chgData name="Brandon A Knutson" userId="S::bak325@nau.edu::28952e65-da15-49e9-bac9-bbf66cc61a37" providerId="AD" clId="Web-{22D7424C-4CA1-4D29-A60A-6863C6B9D64E}" dt="2023-11-07T17:06:03.758" v="110"/>
          <ac:picMkLst>
            <pc:docMk/>
            <pc:sldMk cId="686278507" sldId="285"/>
            <ac:picMk id="6" creationId="{BA750429-75C0-0E3D-A79D-6CC628D1426A}"/>
          </ac:picMkLst>
        </pc:picChg>
        <pc:picChg chg="add mod">
          <ac:chgData name="Brandon A Knutson" userId="S::bak325@nau.edu::28952e65-da15-49e9-bac9-bbf66cc61a37" providerId="AD" clId="Web-{22D7424C-4CA1-4D29-A60A-6863C6B9D64E}" dt="2023-11-07T17:06:32.525" v="117" actId="14100"/>
          <ac:picMkLst>
            <pc:docMk/>
            <pc:sldMk cId="686278507" sldId="285"/>
            <ac:picMk id="7" creationId="{C0C7DCB5-6700-1D9A-AA70-BC22922B642C}"/>
          </ac:picMkLst>
        </pc:picChg>
      </pc:sldChg>
      <pc:sldChg chg="addSp delSp modSp">
        <pc:chgData name="Brandon A Knutson" userId="S::bak325@nau.edu::28952e65-da15-49e9-bac9-bbf66cc61a37" providerId="AD" clId="Web-{22D7424C-4CA1-4D29-A60A-6863C6B9D64E}" dt="2023-11-07T16:11:19.300" v="29"/>
        <pc:sldMkLst>
          <pc:docMk/>
          <pc:sldMk cId="3428812245" sldId="287"/>
        </pc:sldMkLst>
        <pc:spChg chg="add del mod">
          <ac:chgData name="Brandon A Knutson" userId="S::bak325@nau.edu::28952e65-da15-49e9-bac9-bbf66cc61a37" providerId="AD" clId="Web-{22D7424C-4CA1-4D29-A60A-6863C6B9D64E}" dt="2023-11-07T16:11:16.456" v="28"/>
          <ac:spMkLst>
            <pc:docMk/>
            <pc:sldMk cId="3428812245" sldId="287"/>
            <ac:spMk id="3" creationId="{D21A9B4B-D711-19E7-1164-E6AAEFCB3FAA}"/>
          </ac:spMkLst>
        </pc:spChg>
        <pc:spChg chg="del">
          <ac:chgData name="Brandon A Knutson" userId="S::bak325@nau.edu::28952e65-da15-49e9-bac9-bbf66cc61a37" providerId="AD" clId="Web-{22D7424C-4CA1-4D29-A60A-6863C6B9D64E}" dt="2023-11-07T16:11:19.300" v="29"/>
          <ac:spMkLst>
            <pc:docMk/>
            <pc:sldMk cId="3428812245" sldId="287"/>
            <ac:spMk id="18" creationId="{42A4FC2C-047E-45A5-965D-8E1E3BF09BC6}"/>
          </ac:spMkLst>
        </pc:spChg>
        <pc:picChg chg="add mod ord">
          <ac:chgData name="Brandon A Knutson" userId="S::bak325@nau.edu::28952e65-da15-49e9-bac9-bbf66cc61a37" providerId="AD" clId="Web-{22D7424C-4CA1-4D29-A60A-6863C6B9D64E}" dt="2023-11-07T16:11:19.300" v="29"/>
          <ac:picMkLst>
            <pc:docMk/>
            <pc:sldMk cId="3428812245" sldId="287"/>
            <ac:picMk id="4" creationId="{894301E1-25CA-D51A-915F-17FE69A84238}"/>
          </ac:picMkLst>
        </pc:picChg>
        <pc:picChg chg="del">
          <ac:chgData name="Brandon A Knutson" userId="S::bak325@nau.edu::28952e65-da15-49e9-bac9-bbf66cc61a37" providerId="AD" clId="Web-{22D7424C-4CA1-4D29-A60A-6863C6B9D64E}" dt="2023-11-07T16:11:10.877" v="27"/>
          <ac:picMkLst>
            <pc:docMk/>
            <pc:sldMk cId="3428812245" sldId="287"/>
            <ac:picMk id="12" creationId="{F63C1CB7-8C70-7B6B-71D1-700B281F26B8}"/>
          </ac:picMkLst>
        </pc:picChg>
      </pc:sldChg>
      <pc:sldChg chg="addSp modSp add replId">
        <pc:chgData name="Brandon A Knutson" userId="S::bak325@nau.edu::28952e65-da15-49e9-bac9-bbf66cc61a37" providerId="AD" clId="Web-{22D7424C-4CA1-4D29-A60A-6863C6B9D64E}" dt="2023-11-07T18:05:22.950" v="1187" actId="20577"/>
        <pc:sldMkLst>
          <pc:docMk/>
          <pc:sldMk cId="1604766382" sldId="290"/>
        </pc:sldMkLst>
        <pc:spChg chg="add mod">
          <ac:chgData name="Brandon A Knutson" userId="S::bak325@nau.edu::28952e65-da15-49e9-bac9-bbf66cc61a37" providerId="AD" clId="Web-{22D7424C-4CA1-4D29-A60A-6863C6B9D64E}" dt="2023-11-07T18:05:22.950" v="1187" actId="20577"/>
          <ac:spMkLst>
            <pc:docMk/>
            <pc:sldMk cId="1604766382" sldId="290"/>
            <ac:spMk id="2" creationId="{41A8BAC5-9836-6CAB-1A92-1E583A51C0DA}"/>
          </ac:spMkLst>
        </pc:spChg>
        <pc:spChg chg="mod">
          <ac:chgData name="Brandon A Knutson" userId="S::bak325@nau.edu::28952e65-da15-49e9-bac9-bbf66cc61a37" providerId="AD" clId="Web-{22D7424C-4CA1-4D29-A60A-6863C6B9D64E}" dt="2023-11-07T17:51:59.725" v="572" actId="20577"/>
          <ac:spMkLst>
            <pc:docMk/>
            <pc:sldMk cId="1604766382" sldId="290"/>
            <ac:spMk id="9" creationId="{90ECCC10-0780-C949-B752-A996B3C1B729}"/>
          </ac:spMkLst>
        </pc:spChg>
        <pc:spChg chg="mod">
          <ac:chgData name="Brandon A Knutson" userId="S::bak325@nau.edu::28952e65-da15-49e9-bac9-bbf66cc61a37" providerId="AD" clId="Web-{22D7424C-4CA1-4D29-A60A-6863C6B9D64E}" dt="2023-11-07T18:05:17.966" v="1185" actId="20577"/>
          <ac:spMkLst>
            <pc:docMk/>
            <pc:sldMk cId="1604766382" sldId="290"/>
            <ac:spMk id="10" creationId="{DA8769DE-0A73-6C40-B7C3-4B165FB9DC6E}"/>
          </ac:spMkLst>
        </pc:spChg>
      </pc:sldChg>
    </pc:docChg>
  </pc:docChgLst>
  <pc:docChgLst>
    <pc:chgData name="Mica Nicole Nellis" userId="S::mnn49@nau.edu::5f20adf3-492e-4e22-8d59-1b443793dbb5" providerId="AD" clId="Web-{8DED5594-550F-43C7-880D-D778990EA4C4}"/>
    <pc:docChg chg="modSld modMainMaster">
      <pc:chgData name="Mica Nicole Nellis" userId="S::mnn49@nau.edu::5f20adf3-492e-4e22-8d59-1b443793dbb5" providerId="AD" clId="Web-{8DED5594-550F-43C7-880D-D778990EA4C4}" dt="2023-11-06T06:37:06.341" v="126"/>
      <pc:docMkLst>
        <pc:docMk/>
      </pc:docMkLst>
      <pc:sldChg chg="modSp">
        <pc:chgData name="Mica Nicole Nellis" userId="S::mnn49@nau.edu::5f20adf3-492e-4e22-8d59-1b443793dbb5" providerId="AD" clId="Web-{8DED5594-550F-43C7-880D-D778990EA4C4}" dt="2023-11-06T06:32:25.084" v="57" actId="20577"/>
        <pc:sldMkLst>
          <pc:docMk/>
          <pc:sldMk cId="1553970813" sldId="257"/>
        </pc:sldMkLst>
        <pc:spChg chg="mod">
          <ac:chgData name="Mica Nicole Nellis" userId="S::mnn49@nau.edu::5f20adf3-492e-4e22-8d59-1b443793dbb5" providerId="AD" clId="Web-{8DED5594-550F-43C7-880D-D778990EA4C4}" dt="2023-11-06T06:32:25.084" v="57" actId="20577"/>
          <ac:spMkLst>
            <pc:docMk/>
            <pc:sldMk cId="1553970813" sldId="257"/>
            <ac:spMk id="5" creationId="{2CDE1485-D50C-066D-941D-FEA030BC5E32}"/>
          </ac:spMkLst>
        </pc:spChg>
      </pc:sldChg>
      <pc:sldChg chg="delSp modSp">
        <pc:chgData name="Mica Nicole Nellis" userId="S::mnn49@nau.edu::5f20adf3-492e-4e22-8d59-1b443793dbb5" providerId="AD" clId="Web-{8DED5594-550F-43C7-880D-D778990EA4C4}" dt="2023-11-06T06:37:02.372" v="125"/>
        <pc:sldMkLst>
          <pc:docMk/>
          <pc:sldMk cId="448043114" sldId="260"/>
        </pc:sldMkLst>
        <pc:spChg chg="del mod">
          <ac:chgData name="Mica Nicole Nellis" userId="S::mnn49@nau.edu::5f20adf3-492e-4e22-8d59-1b443793dbb5" providerId="AD" clId="Web-{8DED5594-550F-43C7-880D-D778990EA4C4}" dt="2023-11-06T06:37:02.372" v="125"/>
          <ac:spMkLst>
            <pc:docMk/>
            <pc:sldMk cId="448043114" sldId="260"/>
            <ac:spMk id="8" creationId="{07FEE2ED-3FCD-1936-E617-EE5FC4C172A6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0:48.145" v="20" actId="20577"/>
        <pc:sldMkLst>
          <pc:docMk/>
          <pc:sldMk cId="1199553209" sldId="261"/>
        </pc:sldMkLst>
        <pc:spChg chg="mod">
          <ac:chgData name="Mica Nicole Nellis" userId="S::mnn49@nau.edu::5f20adf3-492e-4e22-8d59-1b443793dbb5" providerId="AD" clId="Web-{8DED5594-550F-43C7-880D-D778990EA4C4}" dt="2023-11-06T06:30:48.145" v="20" actId="20577"/>
          <ac:spMkLst>
            <pc:docMk/>
            <pc:sldMk cId="1199553209" sldId="261"/>
            <ac:spMk id="5" creationId="{1B5A994C-E040-3658-DA42-0D7E8E38F1E2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1:50.380" v="46" actId="20577"/>
        <pc:sldMkLst>
          <pc:docMk/>
          <pc:sldMk cId="8641679" sldId="262"/>
        </pc:sldMkLst>
        <pc:spChg chg="mod">
          <ac:chgData name="Mica Nicole Nellis" userId="S::mnn49@nau.edu::5f20adf3-492e-4e22-8d59-1b443793dbb5" providerId="AD" clId="Web-{8DED5594-550F-43C7-880D-D778990EA4C4}" dt="2023-11-06T06:31:50.380" v="46" actId="20577"/>
          <ac:spMkLst>
            <pc:docMk/>
            <pc:sldMk cId="8641679" sldId="262"/>
            <ac:spMk id="5" creationId="{BCEB7364-8F56-9FEF-839D-97491340702C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1:55.146" v="48" actId="20577"/>
        <pc:sldMkLst>
          <pc:docMk/>
          <pc:sldMk cId="1253501993" sldId="263"/>
        </pc:sldMkLst>
        <pc:spChg chg="mod">
          <ac:chgData name="Mica Nicole Nellis" userId="S::mnn49@nau.edu::5f20adf3-492e-4e22-8d59-1b443793dbb5" providerId="AD" clId="Web-{8DED5594-550F-43C7-880D-D778990EA4C4}" dt="2023-11-06T06:31:55.146" v="48" actId="20577"/>
          <ac:spMkLst>
            <pc:docMk/>
            <pc:sldMk cId="1253501993" sldId="263"/>
            <ac:spMk id="5" creationId="{5660B2CA-F4F2-3AC7-5ABA-76E2932AA319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5:49.480" v="103" actId="20577"/>
        <pc:sldMkLst>
          <pc:docMk/>
          <pc:sldMk cId="1494732886" sldId="264"/>
        </pc:sldMkLst>
        <pc:spChg chg="mod">
          <ac:chgData name="Mica Nicole Nellis" userId="S::mnn49@nau.edu::5f20adf3-492e-4e22-8d59-1b443793dbb5" providerId="AD" clId="Web-{8DED5594-550F-43C7-880D-D778990EA4C4}" dt="2023-11-06T06:35:49.480" v="103" actId="20577"/>
          <ac:spMkLst>
            <pc:docMk/>
            <pc:sldMk cId="1494732886" sldId="264"/>
            <ac:spMk id="5" creationId="{5F07EB09-394F-EF3F-7B65-CD7F6640AFAB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2:00.271" v="50" actId="20577"/>
        <pc:sldMkLst>
          <pc:docMk/>
          <pc:sldMk cId="1194270843" sldId="265"/>
        </pc:sldMkLst>
        <pc:spChg chg="mod">
          <ac:chgData name="Mica Nicole Nellis" userId="S::mnn49@nau.edu::5f20adf3-492e-4e22-8d59-1b443793dbb5" providerId="AD" clId="Web-{8DED5594-550F-43C7-880D-D778990EA4C4}" dt="2023-11-06T06:32:00.271" v="50" actId="20577"/>
          <ac:spMkLst>
            <pc:docMk/>
            <pc:sldMk cId="1194270843" sldId="265"/>
            <ac:spMk id="5" creationId="{B89AFDBE-0B49-63CB-46CC-06E1B9ADB358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6:25.200" v="124" actId="20577"/>
        <pc:sldMkLst>
          <pc:docMk/>
          <pc:sldMk cId="2936645454" sldId="266"/>
        </pc:sldMkLst>
        <pc:spChg chg="mod">
          <ac:chgData name="Mica Nicole Nellis" userId="S::mnn49@nau.edu::5f20adf3-492e-4e22-8d59-1b443793dbb5" providerId="AD" clId="Web-{8DED5594-550F-43C7-880D-D778990EA4C4}" dt="2023-11-06T06:36:25.200" v="124" actId="20577"/>
          <ac:spMkLst>
            <pc:docMk/>
            <pc:sldMk cId="2936645454" sldId="266"/>
            <ac:spMk id="5" creationId="{4CD8EA8F-ACCF-F9E6-3608-1233A4E8E07B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1:32.927" v="39" actId="20577"/>
        <pc:sldMkLst>
          <pc:docMk/>
          <pc:sldMk cId="1963725175" sldId="267"/>
        </pc:sldMkLst>
        <pc:spChg chg="mod">
          <ac:chgData name="Mica Nicole Nellis" userId="S::mnn49@nau.edu::5f20adf3-492e-4e22-8d59-1b443793dbb5" providerId="AD" clId="Web-{8DED5594-550F-43C7-880D-D778990EA4C4}" dt="2023-11-06T06:31:32.927" v="39" actId="20577"/>
          <ac:spMkLst>
            <pc:docMk/>
            <pc:sldMk cId="1963725175" sldId="267"/>
            <ac:spMk id="5" creationId="{C2EDD2B3-B56A-56CD-9B60-3F11E460B588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5:09.838" v="96" actId="20577"/>
        <pc:sldMkLst>
          <pc:docMk/>
          <pc:sldMk cId="1002916763" sldId="268"/>
        </pc:sldMkLst>
        <pc:spChg chg="mod">
          <ac:chgData name="Mica Nicole Nellis" userId="S::mnn49@nau.edu::5f20adf3-492e-4e22-8d59-1b443793dbb5" providerId="AD" clId="Web-{8DED5594-550F-43C7-880D-D778990EA4C4}" dt="2023-11-06T06:35:09.838" v="96" actId="20577"/>
          <ac:spMkLst>
            <pc:docMk/>
            <pc:sldMk cId="1002916763" sldId="268"/>
            <ac:spMk id="5" creationId="{C9A37CB0-4CDA-5CA1-F7B4-E39297EE63DD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1:03.598" v="23" actId="20577"/>
        <pc:sldMkLst>
          <pc:docMk/>
          <pc:sldMk cId="2170063083" sldId="269"/>
        </pc:sldMkLst>
        <pc:spChg chg="mod">
          <ac:chgData name="Mica Nicole Nellis" userId="S::mnn49@nau.edu::5f20adf3-492e-4e22-8d59-1b443793dbb5" providerId="AD" clId="Web-{8DED5594-550F-43C7-880D-D778990EA4C4}" dt="2023-11-06T06:31:03.598" v="23" actId="20577"/>
          <ac:spMkLst>
            <pc:docMk/>
            <pc:sldMk cId="2170063083" sldId="269"/>
            <ac:spMk id="5" creationId="{C2AFC597-B940-9C7C-F5A0-7DA4B57C6AA6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5:54.074" v="105" actId="20577"/>
        <pc:sldMkLst>
          <pc:docMk/>
          <pc:sldMk cId="2543057523" sldId="270"/>
        </pc:sldMkLst>
        <pc:spChg chg="mod">
          <ac:chgData name="Mica Nicole Nellis" userId="S::mnn49@nau.edu::5f20adf3-492e-4e22-8d59-1b443793dbb5" providerId="AD" clId="Web-{8DED5594-550F-43C7-880D-D778990EA4C4}" dt="2023-11-06T06:35:54.074" v="105" actId="20577"/>
          <ac:spMkLst>
            <pc:docMk/>
            <pc:sldMk cId="2543057523" sldId="270"/>
            <ac:spMk id="5" creationId="{CCBB9AB0-6D08-6C84-7491-C92884C73408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1:19.317" v="37" actId="20577"/>
        <pc:sldMkLst>
          <pc:docMk/>
          <pc:sldMk cId="1971428757" sldId="271"/>
        </pc:sldMkLst>
        <pc:spChg chg="mod">
          <ac:chgData name="Mica Nicole Nellis" userId="S::mnn49@nau.edu::5f20adf3-492e-4e22-8d59-1b443793dbb5" providerId="AD" clId="Web-{8DED5594-550F-43C7-880D-D778990EA4C4}" dt="2023-11-06T06:31:19.317" v="37" actId="20577"/>
          <ac:spMkLst>
            <pc:docMk/>
            <pc:sldMk cId="1971428757" sldId="271"/>
            <ac:spMk id="5" creationId="{4E2B1E2F-01B8-C83F-A83C-B4578701883D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6:20.106" v="121" actId="20577"/>
        <pc:sldMkLst>
          <pc:docMk/>
          <pc:sldMk cId="4137014278" sldId="272"/>
        </pc:sldMkLst>
        <pc:spChg chg="mod">
          <ac:chgData name="Mica Nicole Nellis" userId="S::mnn49@nau.edu::5f20adf3-492e-4e22-8d59-1b443793dbb5" providerId="AD" clId="Web-{8DED5594-550F-43C7-880D-D778990EA4C4}" dt="2023-11-06T06:36:20.106" v="121" actId="20577"/>
          <ac:spMkLst>
            <pc:docMk/>
            <pc:sldMk cId="4137014278" sldId="272"/>
            <ac:spMk id="5" creationId="{ECE4A2AE-B7BB-B0FA-6C01-D8680511E072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2:07.225" v="52" actId="20577"/>
        <pc:sldMkLst>
          <pc:docMk/>
          <pc:sldMk cId="768913200" sldId="273"/>
        </pc:sldMkLst>
        <pc:spChg chg="mod">
          <ac:chgData name="Mica Nicole Nellis" userId="S::mnn49@nau.edu::5f20adf3-492e-4e22-8d59-1b443793dbb5" providerId="AD" clId="Web-{8DED5594-550F-43C7-880D-D778990EA4C4}" dt="2023-11-06T06:32:07.225" v="52" actId="20577"/>
          <ac:spMkLst>
            <pc:docMk/>
            <pc:sldMk cId="768913200" sldId="273"/>
            <ac:spMk id="5" creationId="{78113A5E-456B-EC88-9668-EC60D07A8A65}"/>
          </ac:spMkLst>
        </pc:spChg>
      </pc:sldChg>
      <pc:sldChg chg="delSp modSp">
        <pc:chgData name="Mica Nicole Nellis" userId="S::mnn49@nau.edu::5f20adf3-492e-4e22-8d59-1b443793dbb5" providerId="AD" clId="Web-{8DED5594-550F-43C7-880D-D778990EA4C4}" dt="2023-11-06T06:37:06.341" v="126"/>
        <pc:sldMkLst>
          <pc:docMk/>
          <pc:sldMk cId="542468784" sldId="274"/>
        </pc:sldMkLst>
        <pc:spChg chg="del mod">
          <ac:chgData name="Mica Nicole Nellis" userId="S::mnn49@nau.edu::5f20adf3-492e-4e22-8d59-1b443793dbb5" providerId="AD" clId="Web-{8DED5594-550F-43C7-880D-D778990EA4C4}" dt="2023-11-06T06:37:06.341" v="126"/>
          <ac:spMkLst>
            <pc:docMk/>
            <pc:sldMk cId="542468784" sldId="274"/>
            <ac:spMk id="5" creationId="{3A3B46B5-1252-F54C-F2B3-5BC40F59A7AB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2:54.898" v="65" actId="20577"/>
        <pc:sldMkLst>
          <pc:docMk/>
          <pc:sldMk cId="44219637" sldId="275"/>
        </pc:sldMkLst>
        <pc:spChg chg="mod">
          <ac:chgData name="Mica Nicole Nellis" userId="S::mnn49@nau.edu::5f20adf3-492e-4e22-8d59-1b443793dbb5" providerId="AD" clId="Web-{8DED5594-550F-43C7-880D-D778990EA4C4}" dt="2023-11-06T06:32:54.898" v="65" actId="20577"/>
          <ac:spMkLst>
            <pc:docMk/>
            <pc:sldMk cId="44219637" sldId="275"/>
            <ac:spMk id="3" creationId="{94AAF974-2833-6FDE-A933-3498E6D5E978}"/>
          </ac:spMkLst>
        </pc:spChg>
        <pc:picChg chg="mod">
          <ac:chgData name="Mica Nicole Nellis" userId="S::mnn49@nau.edu::5f20adf3-492e-4e22-8d59-1b443793dbb5" providerId="AD" clId="Web-{8DED5594-550F-43C7-880D-D778990EA4C4}" dt="2023-11-06T06:32:46.319" v="62" actId="1076"/>
          <ac:picMkLst>
            <pc:docMk/>
            <pc:sldMk cId="44219637" sldId="275"/>
            <ac:picMk id="6" creationId="{16E09E57-348F-E5E3-622E-65FEB88C2430}"/>
          </ac:picMkLst>
        </pc:picChg>
      </pc:sldChg>
      <pc:sldChg chg="modSp">
        <pc:chgData name="Mica Nicole Nellis" userId="S::mnn49@nau.edu::5f20adf3-492e-4e22-8d59-1b443793dbb5" providerId="AD" clId="Web-{8DED5594-550F-43C7-880D-D778990EA4C4}" dt="2023-11-06T06:32:41.382" v="61" actId="20577"/>
        <pc:sldMkLst>
          <pc:docMk/>
          <pc:sldMk cId="1273810591" sldId="276"/>
        </pc:sldMkLst>
        <pc:spChg chg="mod">
          <ac:chgData name="Mica Nicole Nellis" userId="S::mnn49@nau.edu::5f20adf3-492e-4e22-8d59-1b443793dbb5" providerId="AD" clId="Web-{8DED5594-550F-43C7-880D-D778990EA4C4}" dt="2023-11-06T06:32:41.382" v="61" actId="20577"/>
          <ac:spMkLst>
            <pc:docMk/>
            <pc:sldMk cId="1273810591" sldId="276"/>
            <ac:spMk id="4" creationId="{55A7E198-F120-06F4-987D-BFBB2952FC94}"/>
          </ac:spMkLst>
        </pc:spChg>
        <pc:picChg chg="mod">
          <ac:chgData name="Mica Nicole Nellis" userId="S::mnn49@nau.edu::5f20adf3-492e-4e22-8d59-1b443793dbb5" providerId="AD" clId="Web-{8DED5594-550F-43C7-880D-D778990EA4C4}" dt="2023-11-06T06:32:32.553" v="58" actId="14100"/>
          <ac:picMkLst>
            <pc:docMk/>
            <pc:sldMk cId="1273810591" sldId="276"/>
            <ac:picMk id="2" creationId="{25BF5310-42E7-AE22-05A3-1EDA41B3F3E8}"/>
          </ac:picMkLst>
        </pc:picChg>
      </pc:sldChg>
      <pc:sldChg chg="modSp">
        <pc:chgData name="Mica Nicole Nellis" userId="S::mnn49@nau.edu::5f20adf3-492e-4e22-8d59-1b443793dbb5" providerId="AD" clId="Web-{8DED5594-550F-43C7-880D-D778990EA4C4}" dt="2023-11-06T06:33:14.883" v="70" actId="20577"/>
        <pc:sldMkLst>
          <pc:docMk/>
          <pc:sldMk cId="2602541734" sldId="277"/>
        </pc:sldMkLst>
        <pc:spChg chg="mod">
          <ac:chgData name="Mica Nicole Nellis" userId="S::mnn49@nau.edu::5f20adf3-492e-4e22-8d59-1b443793dbb5" providerId="AD" clId="Web-{8DED5594-550F-43C7-880D-D778990EA4C4}" dt="2023-11-06T06:33:14.883" v="70" actId="20577"/>
          <ac:spMkLst>
            <pc:docMk/>
            <pc:sldMk cId="2602541734" sldId="277"/>
            <ac:spMk id="4" creationId="{1B648CD0-F350-6C89-70AE-4039CD46BD01}"/>
          </ac:spMkLst>
        </pc:spChg>
        <pc:picChg chg="mod">
          <ac:chgData name="Mica Nicole Nellis" userId="S::mnn49@nau.edu::5f20adf3-492e-4e22-8d59-1b443793dbb5" providerId="AD" clId="Web-{8DED5594-550F-43C7-880D-D778990EA4C4}" dt="2023-11-06T06:33:03.648" v="67" actId="1076"/>
          <ac:picMkLst>
            <pc:docMk/>
            <pc:sldMk cId="2602541734" sldId="277"/>
            <ac:picMk id="2" creationId="{C67B8B99-1325-8A47-2217-C710E7AE1FED}"/>
          </ac:picMkLst>
        </pc:picChg>
      </pc:sldChg>
      <pc:sldChg chg="modSp">
        <pc:chgData name="Mica Nicole Nellis" userId="S::mnn49@nau.edu::5f20adf3-492e-4e22-8d59-1b443793dbb5" providerId="AD" clId="Web-{8DED5594-550F-43C7-880D-D778990EA4C4}" dt="2023-11-06T06:33:28.289" v="75" actId="20577"/>
        <pc:sldMkLst>
          <pc:docMk/>
          <pc:sldMk cId="760630792" sldId="278"/>
        </pc:sldMkLst>
        <pc:spChg chg="mod">
          <ac:chgData name="Mica Nicole Nellis" userId="S::mnn49@nau.edu::5f20adf3-492e-4e22-8d59-1b443793dbb5" providerId="AD" clId="Web-{8DED5594-550F-43C7-880D-D778990EA4C4}" dt="2023-11-06T06:33:28.289" v="75" actId="20577"/>
          <ac:spMkLst>
            <pc:docMk/>
            <pc:sldMk cId="760630792" sldId="278"/>
            <ac:spMk id="4" creationId="{8C83A5FF-2898-5FBE-1E86-80383BCCCCF0}"/>
          </ac:spMkLst>
        </pc:spChg>
        <pc:picChg chg="mod">
          <ac:chgData name="Mica Nicole Nellis" userId="S::mnn49@nau.edu::5f20adf3-492e-4e22-8d59-1b443793dbb5" providerId="AD" clId="Web-{8DED5594-550F-43C7-880D-D778990EA4C4}" dt="2023-11-06T06:33:21.117" v="72" actId="1076"/>
          <ac:picMkLst>
            <pc:docMk/>
            <pc:sldMk cId="760630792" sldId="278"/>
            <ac:picMk id="2" creationId="{B1C9993C-384C-5832-56E6-D7FF19A9EFA4}"/>
          </ac:picMkLst>
        </pc:picChg>
      </pc:sldChg>
      <pc:sldChg chg="modSp">
        <pc:chgData name="Mica Nicole Nellis" userId="S::mnn49@nau.edu::5f20adf3-492e-4e22-8d59-1b443793dbb5" providerId="AD" clId="Web-{8DED5594-550F-43C7-880D-D778990EA4C4}" dt="2023-11-06T06:33:50.087" v="81" actId="1076"/>
        <pc:sldMkLst>
          <pc:docMk/>
          <pc:sldMk cId="1877800666" sldId="279"/>
        </pc:sldMkLst>
        <pc:spChg chg="mod">
          <ac:chgData name="Mica Nicole Nellis" userId="S::mnn49@nau.edu::5f20adf3-492e-4e22-8d59-1b443793dbb5" providerId="AD" clId="Web-{8DED5594-550F-43C7-880D-D778990EA4C4}" dt="2023-11-06T06:33:41.024" v="79" actId="20577"/>
          <ac:spMkLst>
            <pc:docMk/>
            <pc:sldMk cId="1877800666" sldId="279"/>
            <ac:spMk id="4" creationId="{7FC4F836-0593-208D-7F8B-03677242AECB}"/>
          </ac:spMkLst>
        </pc:spChg>
        <pc:picChg chg="mod">
          <ac:chgData name="Mica Nicole Nellis" userId="S::mnn49@nau.edu::5f20adf3-492e-4e22-8d59-1b443793dbb5" providerId="AD" clId="Web-{8DED5594-550F-43C7-880D-D778990EA4C4}" dt="2023-11-06T06:33:50.087" v="81" actId="1076"/>
          <ac:picMkLst>
            <pc:docMk/>
            <pc:sldMk cId="1877800666" sldId="279"/>
            <ac:picMk id="2" creationId="{AF7B4FAF-6449-6777-4437-33DC9CB90FB9}"/>
          </ac:picMkLst>
        </pc:picChg>
      </pc:sldChg>
      <pc:sldChg chg="modSp">
        <pc:chgData name="Mica Nicole Nellis" userId="S::mnn49@nau.edu::5f20adf3-492e-4e22-8d59-1b443793dbb5" providerId="AD" clId="Web-{8DED5594-550F-43C7-880D-D778990EA4C4}" dt="2023-11-06T06:34:08.978" v="85" actId="1076"/>
        <pc:sldMkLst>
          <pc:docMk/>
          <pc:sldMk cId="2275076484" sldId="280"/>
        </pc:sldMkLst>
        <pc:spChg chg="mod">
          <ac:chgData name="Mica Nicole Nellis" userId="S::mnn49@nau.edu::5f20adf3-492e-4e22-8d59-1b443793dbb5" providerId="AD" clId="Web-{8DED5594-550F-43C7-880D-D778990EA4C4}" dt="2023-11-06T06:34:08.978" v="85" actId="1076"/>
          <ac:spMkLst>
            <pc:docMk/>
            <pc:sldMk cId="2275076484" sldId="280"/>
            <ac:spMk id="4" creationId="{33FA0B84-CC9D-B44F-C87F-5A10E1FBE6FC}"/>
          </ac:spMkLst>
        </pc:spChg>
        <pc:picChg chg="mod">
          <ac:chgData name="Mica Nicole Nellis" userId="S::mnn49@nau.edu::5f20adf3-492e-4e22-8d59-1b443793dbb5" providerId="AD" clId="Web-{8DED5594-550F-43C7-880D-D778990EA4C4}" dt="2023-11-06T06:34:03.227" v="84" actId="1076"/>
          <ac:picMkLst>
            <pc:docMk/>
            <pc:sldMk cId="2275076484" sldId="280"/>
            <ac:picMk id="2" creationId="{02A76953-D174-3ADC-94E4-1A724A53BE8A}"/>
          </ac:picMkLst>
        </pc:picChg>
      </pc:sldChg>
      <pc:sldChg chg="modSp">
        <pc:chgData name="Mica Nicole Nellis" userId="S::mnn49@nau.edu::5f20adf3-492e-4e22-8d59-1b443793dbb5" providerId="AD" clId="Web-{8DED5594-550F-43C7-880D-D778990EA4C4}" dt="2023-11-06T06:34:19.572" v="87" actId="20577"/>
        <pc:sldMkLst>
          <pc:docMk/>
          <pc:sldMk cId="100332402" sldId="281"/>
        </pc:sldMkLst>
        <pc:spChg chg="mod">
          <ac:chgData name="Mica Nicole Nellis" userId="S::mnn49@nau.edu::5f20adf3-492e-4e22-8d59-1b443793dbb5" providerId="AD" clId="Web-{8DED5594-550F-43C7-880D-D778990EA4C4}" dt="2023-11-06T06:34:19.572" v="87" actId="20577"/>
          <ac:spMkLst>
            <pc:docMk/>
            <pc:sldMk cId="100332402" sldId="281"/>
            <ac:spMk id="4" creationId="{E838F24F-0BCC-19D3-EE4B-826AC2F9BCE9}"/>
          </ac:spMkLst>
        </pc:spChg>
      </pc:sldChg>
      <pc:sldChg chg="modSp">
        <pc:chgData name="Mica Nicole Nellis" userId="S::mnn49@nau.edu::5f20adf3-492e-4e22-8d59-1b443793dbb5" providerId="AD" clId="Web-{8DED5594-550F-43C7-880D-D778990EA4C4}" dt="2023-11-06T06:34:27.197" v="90" actId="1076"/>
        <pc:sldMkLst>
          <pc:docMk/>
          <pc:sldMk cId="2908237911" sldId="282"/>
        </pc:sldMkLst>
        <pc:spChg chg="mod">
          <ac:chgData name="Mica Nicole Nellis" userId="S::mnn49@nau.edu::5f20adf3-492e-4e22-8d59-1b443793dbb5" providerId="AD" clId="Web-{8DED5594-550F-43C7-880D-D778990EA4C4}" dt="2023-11-06T06:34:23.056" v="89" actId="20577"/>
          <ac:spMkLst>
            <pc:docMk/>
            <pc:sldMk cId="2908237911" sldId="282"/>
            <ac:spMk id="4" creationId="{D4252E89-322F-9FB4-A546-155C5B65298E}"/>
          </ac:spMkLst>
        </pc:spChg>
        <pc:picChg chg="mod">
          <ac:chgData name="Mica Nicole Nellis" userId="S::mnn49@nau.edu::5f20adf3-492e-4e22-8d59-1b443793dbb5" providerId="AD" clId="Web-{8DED5594-550F-43C7-880D-D778990EA4C4}" dt="2023-11-06T06:34:27.197" v="90" actId="1076"/>
          <ac:picMkLst>
            <pc:docMk/>
            <pc:sldMk cId="2908237911" sldId="282"/>
            <ac:picMk id="2" creationId="{CF354311-631E-70DB-184C-DB34E81AA53D}"/>
          </ac:picMkLst>
        </pc:picChg>
      </pc:sldChg>
      <pc:sldChg chg="modSp">
        <pc:chgData name="Mica Nicole Nellis" userId="S::mnn49@nau.edu::5f20adf3-492e-4e22-8d59-1b443793dbb5" providerId="AD" clId="Web-{8DED5594-550F-43C7-880D-D778990EA4C4}" dt="2023-11-06T06:34:38.322" v="93"/>
        <pc:sldMkLst>
          <pc:docMk/>
          <pc:sldMk cId="1862273211" sldId="283"/>
        </pc:sldMkLst>
        <pc:spChg chg="mod">
          <ac:chgData name="Mica Nicole Nellis" userId="S::mnn49@nau.edu::5f20adf3-492e-4e22-8d59-1b443793dbb5" providerId="AD" clId="Web-{8DED5594-550F-43C7-880D-D778990EA4C4}" dt="2023-11-06T06:34:38.322" v="93"/>
          <ac:spMkLst>
            <pc:docMk/>
            <pc:sldMk cId="1862273211" sldId="283"/>
            <ac:spMk id="4" creationId="{230EDC31-47C9-25A9-C38E-A08BC5B2F2DD}"/>
          </ac:spMkLst>
        </pc:spChg>
      </pc:sldChg>
      <pc:sldMasterChg chg="modSp mod modSldLayout">
        <pc:chgData name="Mica Nicole Nellis" userId="S::mnn49@nau.edu::5f20adf3-492e-4e22-8d59-1b443793dbb5" providerId="AD" clId="Web-{8DED5594-550F-43C7-880D-D778990EA4C4}" dt="2023-11-06T06:30:04.628" v="0"/>
        <pc:sldMasterMkLst>
          <pc:docMk/>
          <pc:sldMasterMk cId="2473018610" sldId="2147483648"/>
        </pc:sldMasterMkLst>
        <pc:spChg chg="mod">
          <ac:chgData name="Mica Nicole Nellis" userId="S::mnn49@nau.edu::5f20adf3-492e-4e22-8d59-1b443793dbb5" providerId="AD" clId="Web-{8DED5594-550F-43C7-880D-D778990EA4C4}" dt="2023-11-06T06:30:04.628" v="0"/>
          <ac:spMkLst>
            <pc:docMk/>
            <pc:sldMasterMk cId="2473018610" sldId="2147483648"/>
            <ac:spMk id="7" creationId="{A00E7451-0637-DC4E-B327-C6CE081DE882}"/>
          </ac:spMkLst>
        </pc:sp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1087616381" sldId="2147483649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1087616381" sldId="2147483649"/>
              <ac:spMk id="7" creationId="{ACB5FADA-AAD4-5C49-91B0-2C5F5158E433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30031220" sldId="2147483650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30031220" sldId="2147483650"/>
              <ac:spMk id="7" creationId="{60BF37AD-D891-A240-93F2-E2D6517D64D9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2886452575" sldId="2147483651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2886452575" sldId="2147483651"/>
              <ac:spMk id="7" creationId="{48358998-9426-8540-BFC5-4FFF5FA700C1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3245869052" sldId="2147483652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3245869052" sldId="2147483652"/>
              <ac:spMk id="9" creationId="{2C5490F3-BEE5-EC4A-B3DE-0582C8D69DBB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1839346030" sldId="2147483653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1839346030" sldId="2147483653"/>
              <ac:spMk id="8" creationId="{6A24538C-C53D-3C44-ACE8-EB8F23F10F2D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2869639526" sldId="2147483654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2869639526" sldId="2147483654"/>
              <ac:spMk id="4" creationId="{B171E501-F6A5-5741-B0D3-378FE421D370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78104746" sldId="2147483655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78104746" sldId="2147483655"/>
              <ac:spMk id="3" creationId="{3F5C509C-B954-4F46-B69A-7D2F71D38FA2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4139272809" sldId="2147483656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4139272809" sldId="2147483656"/>
              <ac:spMk id="6" creationId="{01BB109F-BC21-244C-9675-7BAFC18FB9C5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3532923223" sldId="2147483657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3532923223" sldId="2147483657"/>
              <ac:spMk id="6" creationId="{A36B58B1-CBBA-364E-AD14-F853CC0B675A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4185184653" sldId="2147483658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4185184653" sldId="2147483658"/>
              <ac:spMk id="5" creationId="{63158728-DEBE-6C47-B15C-FB4EB09D5A28}"/>
            </ac:spMkLst>
          </pc:spChg>
        </pc:sldLayoutChg>
        <pc:sldLayoutChg chg="modSp mod">
          <pc:chgData name="Mica Nicole Nellis" userId="S::mnn49@nau.edu::5f20adf3-492e-4e22-8d59-1b443793dbb5" providerId="AD" clId="Web-{8DED5594-550F-43C7-880D-D778990EA4C4}" dt="2023-11-06T06:30:04.628" v="0"/>
          <pc:sldLayoutMkLst>
            <pc:docMk/>
            <pc:sldMasterMk cId="2473018610" sldId="2147483648"/>
            <pc:sldLayoutMk cId="3547675261" sldId="2147483659"/>
          </pc:sldLayoutMkLst>
          <pc:spChg chg="mod">
            <ac:chgData name="Mica Nicole Nellis" userId="S::mnn49@nau.edu::5f20adf3-492e-4e22-8d59-1b443793dbb5" providerId="AD" clId="Web-{8DED5594-550F-43C7-880D-D778990EA4C4}" dt="2023-11-06T06:30:04.628" v="0"/>
            <ac:spMkLst>
              <pc:docMk/>
              <pc:sldMasterMk cId="2473018610" sldId="2147483648"/>
              <pc:sldLayoutMk cId="3547675261" sldId="2147483659"/>
              <ac:spMk id="5" creationId="{9FAC57EB-B0DE-8E4D-9AB7-ADF96FEFC5CC}"/>
            </ac:spMkLst>
          </pc:spChg>
        </pc:sldLayoutChg>
      </pc:sldMasterChg>
    </pc:docChg>
  </pc:docChgLst>
  <pc:docChgLst>
    <pc:chgData name="Mica Nicole Nellis" userId="S::mnn49@nau.edu::5f20adf3-492e-4e22-8d59-1b443793dbb5" providerId="AD" clId="Web-{B0C3A16F-9746-4412-AA2A-8598B63E2088}"/>
    <pc:docChg chg="mod modSld modMainMaster">
      <pc:chgData name="Mica Nicole Nellis" userId="S::mnn49@nau.edu::5f20adf3-492e-4e22-8d59-1b443793dbb5" providerId="AD" clId="Web-{B0C3A16F-9746-4412-AA2A-8598B63E2088}" dt="2023-11-06T06:29:26.372" v="83"/>
      <pc:docMkLst>
        <pc:docMk/>
      </pc:docMkLst>
      <pc:sldChg chg="addSp delSp modSp">
        <pc:chgData name="Mica Nicole Nellis" userId="S::mnn49@nau.edu::5f20adf3-492e-4e22-8d59-1b443793dbb5" providerId="AD" clId="Web-{B0C3A16F-9746-4412-AA2A-8598B63E2088}" dt="2023-11-06T06:29:22.059" v="82"/>
        <pc:sldMkLst>
          <pc:docMk/>
          <pc:sldMk cId="1553970813" sldId="257"/>
        </pc:sldMkLst>
        <pc:spChg chg="add del mod">
          <ac:chgData name="Mica Nicole Nellis" userId="S::mnn49@nau.edu::5f20adf3-492e-4e22-8d59-1b443793dbb5" providerId="AD" clId="Web-{B0C3A16F-9746-4412-AA2A-8598B63E2088}" dt="2023-11-06T06:29:12.355" v="78"/>
          <ac:spMkLst>
            <pc:docMk/>
            <pc:sldMk cId="1553970813" sldId="257"/>
            <ac:spMk id="2" creationId="{0DBECDF4-2823-94A7-867D-C0AFCED28EA4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58.658" v="71"/>
          <ac:spMkLst>
            <pc:docMk/>
            <pc:sldMk cId="1553970813" sldId="257"/>
            <ac:spMk id="4" creationId="{AF385241-5DE0-4786-5537-96ED2E592CC4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2.059" v="82"/>
          <ac:spMkLst>
            <pc:docMk/>
            <pc:sldMk cId="1553970813" sldId="257"/>
            <ac:spMk id="5" creationId="{2CDE1485-D50C-066D-941D-FEA030BC5E32}"/>
          </ac:spMkLst>
        </pc:spChg>
        <pc:picChg chg="del">
          <ac:chgData name="Mica Nicole Nellis" userId="S::mnn49@nau.edu::5f20adf3-492e-4e22-8d59-1b443793dbb5" providerId="AD" clId="Web-{B0C3A16F-9746-4412-AA2A-8598B63E2088}" dt="2023-11-06T06:22:19.421" v="3"/>
          <ac:picMkLst>
            <pc:docMk/>
            <pc:sldMk cId="1553970813" sldId="257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448043114" sldId="260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448043114" sldId="260"/>
            <ac:spMk id="3" creationId="{60FB438A-8759-112C-37B4-6E7569F82389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4:16.585" v="34"/>
          <ac:spMkLst>
            <pc:docMk/>
            <pc:sldMk cId="448043114" sldId="260"/>
            <ac:spMk id="7" creationId="{BCB73A00-C71C-22D2-AB2A-E76E020B6714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448043114" sldId="260"/>
            <ac:spMk id="8" creationId="{07FEE2ED-3FCD-1936-E617-EE5FC4C172A6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199553209" sldId="261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199553209" sldId="261"/>
            <ac:spMk id="2" creationId="{16243563-5748-269C-B3AA-6BD7E8B6CD46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46.392" v="70"/>
          <ac:spMkLst>
            <pc:docMk/>
            <pc:sldMk cId="1199553209" sldId="261"/>
            <ac:spMk id="4" creationId="{2AA99F2D-6EA1-26C1-349C-347F0FF9F12D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199553209" sldId="261"/>
            <ac:spMk id="5" creationId="{1B5A994C-E040-3658-DA42-0D7E8E38F1E2}"/>
          </ac:spMkLst>
        </pc:spChg>
        <pc:picChg chg="del mod">
          <ac:chgData name="Mica Nicole Nellis" userId="S::mnn49@nau.edu::5f20adf3-492e-4e22-8d59-1b443793dbb5" providerId="AD" clId="Web-{B0C3A16F-9746-4412-AA2A-8598B63E2088}" dt="2023-11-06T06:22:23.718" v="4"/>
          <ac:picMkLst>
            <pc:docMk/>
            <pc:sldMk cId="1199553209" sldId="261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8641679" sldId="262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8641679" sldId="262"/>
            <ac:spMk id="2" creationId="{E2551CDD-AC4F-3DFE-01B2-82EBDA73AF98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5:05.057" v="55"/>
          <ac:spMkLst>
            <pc:docMk/>
            <pc:sldMk cId="8641679" sldId="262"/>
            <ac:spMk id="4" creationId="{2C9292F4-2BBE-6BD5-345D-79053F8CE5E2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8641679" sldId="262"/>
            <ac:spMk id="5" creationId="{BCEB7364-8F56-9FEF-839D-97491340702C}"/>
          </ac:spMkLst>
        </pc:spChg>
        <pc:spChg chg="mod">
          <ac:chgData name="Mica Nicole Nellis" userId="S::mnn49@nau.edu::5f20adf3-492e-4e22-8d59-1b443793dbb5" providerId="AD" clId="Web-{B0C3A16F-9746-4412-AA2A-8598B63E2088}" dt="2023-11-06T06:25:13.120" v="58" actId="20577"/>
          <ac:spMkLst>
            <pc:docMk/>
            <pc:sldMk cId="8641679" sldId="262"/>
            <ac:spMk id="10" creationId="{DA8769DE-0A73-6C40-B7C3-4B165FB9DC6E}"/>
          </ac:spMkLst>
        </pc:spChg>
        <pc:picChg chg="del">
          <ac:chgData name="Mica Nicole Nellis" userId="S::mnn49@nau.edu::5f20adf3-492e-4e22-8d59-1b443793dbb5" providerId="AD" clId="Web-{B0C3A16F-9746-4412-AA2A-8598B63E2088}" dt="2023-11-06T06:22:31.875" v="6"/>
          <ac:picMkLst>
            <pc:docMk/>
            <pc:sldMk cId="8641679" sldId="262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253501993" sldId="263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253501993" sldId="263"/>
            <ac:spMk id="2" creationId="{C90D47E4-2C64-617C-5B7B-FF3C8059B597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30.234" v="68"/>
          <ac:spMkLst>
            <pc:docMk/>
            <pc:sldMk cId="1253501993" sldId="263"/>
            <ac:spMk id="4" creationId="{4C66848A-5D37-8EEA-9878-F5A24A18832B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253501993" sldId="263"/>
            <ac:spMk id="5" creationId="{5660B2CA-F4F2-3AC7-5ABA-76E2932AA319}"/>
          </ac:spMkLst>
        </pc:spChg>
        <pc:picChg chg="del">
          <ac:chgData name="Mica Nicole Nellis" userId="S::mnn49@nau.edu::5f20adf3-492e-4e22-8d59-1b443793dbb5" providerId="AD" clId="Web-{B0C3A16F-9746-4412-AA2A-8598B63E2088}" dt="2023-11-06T06:22:34.734" v="7"/>
          <ac:picMkLst>
            <pc:docMk/>
            <pc:sldMk cId="1253501993" sldId="263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494732886" sldId="264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494732886" sldId="264"/>
            <ac:spMk id="2" creationId="{B5BAE05C-5D92-4DB5-E2C8-86A31F63CA81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21.515" v="67"/>
          <ac:spMkLst>
            <pc:docMk/>
            <pc:sldMk cId="1494732886" sldId="264"/>
            <ac:spMk id="4" creationId="{28B4B093-E6BA-5BE0-A051-2477DE492A4E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494732886" sldId="264"/>
            <ac:spMk id="5" creationId="{5F07EB09-394F-EF3F-7B65-CD7F6640AFAB}"/>
          </ac:spMkLst>
        </pc:spChg>
        <pc:picChg chg="del">
          <ac:chgData name="Mica Nicole Nellis" userId="S::mnn49@nau.edu::5f20adf3-492e-4e22-8d59-1b443793dbb5" providerId="AD" clId="Web-{B0C3A16F-9746-4412-AA2A-8598B63E2088}" dt="2023-11-06T06:22:37.953" v="8"/>
          <ac:picMkLst>
            <pc:docMk/>
            <pc:sldMk cId="1494732886" sldId="264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194270843" sldId="265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194270843" sldId="265"/>
            <ac:spMk id="2" creationId="{DE982D53-5401-2E75-91E2-340F9DFE6062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5:16.776" v="59"/>
          <ac:spMkLst>
            <pc:docMk/>
            <pc:sldMk cId="1194270843" sldId="265"/>
            <ac:spMk id="4" creationId="{1669E974-23E7-84FC-F0FA-118315301D3E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194270843" sldId="265"/>
            <ac:spMk id="5" creationId="{B89AFDBE-0B49-63CB-46CC-06E1B9ADB358}"/>
          </ac:spMkLst>
        </pc:spChg>
        <pc:picChg chg="del">
          <ac:chgData name="Mica Nicole Nellis" userId="S::mnn49@nau.edu::5f20adf3-492e-4e22-8d59-1b443793dbb5" providerId="AD" clId="Web-{B0C3A16F-9746-4412-AA2A-8598B63E2088}" dt="2023-11-06T06:22:40.938" v="9"/>
          <ac:picMkLst>
            <pc:docMk/>
            <pc:sldMk cId="1194270843" sldId="265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2936645454" sldId="266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2936645454" sldId="266"/>
            <ac:spMk id="2" creationId="{01492602-F703-D663-7EC7-1EB00328F178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13.155" v="66"/>
          <ac:spMkLst>
            <pc:docMk/>
            <pc:sldMk cId="2936645454" sldId="266"/>
            <ac:spMk id="4" creationId="{EADBEC96-749F-4B19-5D6B-09B65ACD0286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2936645454" sldId="266"/>
            <ac:spMk id="5" creationId="{4CD8EA8F-ACCF-F9E6-3608-1233A4E8E07B}"/>
          </ac:spMkLst>
        </pc:spChg>
        <pc:picChg chg="del">
          <ac:chgData name="Mica Nicole Nellis" userId="S::mnn49@nau.edu::5f20adf3-492e-4e22-8d59-1b443793dbb5" providerId="AD" clId="Web-{B0C3A16F-9746-4412-AA2A-8598B63E2088}" dt="2023-11-06T06:22:44.485" v="10"/>
          <ac:picMkLst>
            <pc:docMk/>
            <pc:sldMk cId="2936645454" sldId="266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963725175" sldId="267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963725175" sldId="267"/>
            <ac:spMk id="2" creationId="{042114EA-58D3-AF7D-829F-D58F4F374659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07.608" v="65"/>
          <ac:spMkLst>
            <pc:docMk/>
            <pc:sldMk cId="1963725175" sldId="267"/>
            <ac:spMk id="4" creationId="{1CA97C9B-1FE4-4C22-85EA-51C7CD584E60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963725175" sldId="267"/>
            <ac:spMk id="5" creationId="{C2EDD2B3-B56A-56CD-9B60-3F11E460B588}"/>
          </ac:spMkLst>
        </pc:spChg>
        <pc:picChg chg="del">
          <ac:chgData name="Mica Nicole Nellis" userId="S::mnn49@nau.edu::5f20adf3-492e-4e22-8d59-1b443793dbb5" providerId="AD" clId="Web-{B0C3A16F-9746-4412-AA2A-8598B63E2088}" dt="2023-11-06T06:22:47.579" v="11"/>
          <ac:picMkLst>
            <pc:docMk/>
            <pc:sldMk cId="1963725175" sldId="267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002916763" sldId="268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002916763" sldId="268"/>
            <ac:spMk id="2" creationId="{803BD501-CDAF-F8ED-7A22-FB595D2B2D46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01.639" v="64"/>
          <ac:spMkLst>
            <pc:docMk/>
            <pc:sldMk cId="1002916763" sldId="268"/>
            <ac:spMk id="4" creationId="{2BF567AB-1CAA-D380-A3A9-B715AE5DB1EA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002916763" sldId="268"/>
            <ac:spMk id="5" creationId="{C9A37CB0-4CDA-5CA1-F7B4-E39297EE63DD}"/>
          </ac:spMkLst>
        </pc:spChg>
        <pc:picChg chg="del">
          <ac:chgData name="Mica Nicole Nellis" userId="S::mnn49@nau.edu::5f20adf3-492e-4e22-8d59-1b443793dbb5" providerId="AD" clId="Web-{B0C3A16F-9746-4412-AA2A-8598B63E2088}" dt="2023-11-06T06:22:50.392" v="12"/>
          <ac:picMkLst>
            <pc:docMk/>
            <pc:sldMk cId="1002916763" sldId="268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2170063083" sldId="269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2170063083" sldId="269"/>
            <ac:spMk id="2" creationId="{06CB5B45-8A52-CDDC-68FD-326D5CE19862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5:56.623" v="63"/>
          <ac:spMkLst>
            <pc:docMk/>
            <pc:sldMk cId="2170063083" sldId="269"/>
            <ac:spMk id="4" creationId="{CC1FEBEB-A2DE-6D6B-66F2-D25DE618F85E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2170063083" sldId="269"/>
            <ac:spMk id="5" creationId="{C2AFC597-B940-9C7C-F5A0-7DA4B57C6AA6}"/>
          </ac:spMkLst>
        </pc:spChg>
        <pc:picChg chg="del">
          <ac:chgData name="Mica Nicole Nellis" userId="S::mnn49@nau.edu::5f20adf3-492e-4e22-8d59-1b443793dbb5" providerId="AD" clId="Web-{B0C3A16F-9746-4412-AA2A-8598B63E2088}" dt="2023-11-06T06:22:54.829" v="14"/>
          <ac:picMkLst>
            <pc:docMk/>
            <pc:sldMk cId="2170063083" sldId="269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2543057523" sldId="270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2543057523" sldId="270"/>
            <ac:spMk id="2" creationId="{620C2A1B-E75B-B91C-D3DB-7831ED587A2F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5:49.278" v="62"/>
          <ac:spMkLst>
            <pc:docMk/>
            <pc:sldMk cId="2543057523" sldId="270"/>
            <ac:spMk id="4" creationId="{7236027B-653D-F08C-1BEB-E2B24135C9AB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2543057523" sldId="270"/>
            <ac:spMk id="5" creationId="{CCBB9AB0-6D08-6C84-7491-C92884C73408}"/>
          </ac:spMkLst>
        </pc:spChg>
        <pc:picChg chg="del">
          <ac:chgData name="Mica Nicole Nellis" userId="S::mnn49@nau.edu::5f20adf3-492e-4e22-8d59-1b443793dbb5" providerId="AD" clId="Web-{B0C3A16F-9746-4412-AA2A-8598B63E2088}" dt="2023-11-06T06:22:52.907" v="13"/>
          <ac:picMkLst>
            <pc:docMk/>
            <pc:sldMk cId="2543057523" sldId="270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971428757" sldId="271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971428757" sldId="271"/>
            <ac:spMk id="2" creationId="{084496C3-51EF-0B4B-9D88-68E95D3DC7F8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6:38.438" v="69"/>
          <ac:spMkLst>
            <pc:docMk/>
            <pc:sldMk cId="1971428757" sldId="271"/>
            <ac:spMk id="4" creationId="{7CE36B26-A6CC-1447-6B20-DBDB9DEA8B01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971428757" sldId="271"/>
            <ac:spMk id="5" creationId="{4E2B1E2F-01B8-C83F-A83C-B4578701883D}"/>
          </ac:spMkLst>
        </pc:spChg>
        <pc:picChg chg="del">
          <ac:chgData name="Mica Nicole Nellis" userId="S::mnn49@nau.edu::5f20adf3-492e-4e22-8d59-1b443793dbb5" providerId="AD" clId="Web-{B0C3A16F-9746-4412-AA2A-8598B63E2088}" dt="2023-11-06T06:22:29.296" v="5"/>
          <ac:picMkLst>
            <pc:docMk/>
            <pc:sldMk cId="1971428757" sldId="271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4137014278" sldId="272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4137014278" sldId="272"/>
            <ac:spMk id="2" creationId="{7ED5D3C0-DD95-156C-86C1-D2306F5CBA01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5:44.731" v="61"/>
          <ac:spMkLst>
            <pc:docMk/>
            <pc:sldMk cId="4137014278" sldId="272"/>
            <ac:spMk id="4" creationId="{917C2DB6-1007-3845-6850-5BF3ABE2FAFD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4137014278" sldId="272"/>
            <ac:spMk id="5" creationId="{ECE4A2AE-B7BB-B0FA-6C01-D8680511E072}"/>
          </ac:spMkLst>
        </pc:spChg>
        <pc:picChg chg="del">
          <ac:chgData name="Mica Nicole Nellis" userId="S::mnn49@nau.edu::5f20adf3-492e-4e22-8d59-1b443793dbb5" providerId="AD" clId="Web-{B0C3A16F-9746-4412-AA2A-8598B63E2088}" dt="2023-11-06T06:22:57.501" v="15"/>
          <ac:picMkLst>
            <pc:docMk/>
            <pc:sldMk cId="4137014278" sldId="272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768913200" sldId="273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768913200" sldId="273"/>
            <ac:spMk id="2" creationId="{23DF96C3-7BAC-C535-1EAE-0C551BE1915A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5:29.683" v="60"/>
          <ac:spMkLst>
            <pc:docMk/>
            <pc:sldMk cId="768913200" sldId="273"/>
            <ac:spMk id="4" creationId="{2E051B00-92B7-7342-8095-E24E6BD274C2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768913200" sldId="273"/>
            <ac:spMk id="5" creationId="{78113A5E-456B-EC88-9668-EC60D07A8A65}"/>
          </ac:spMkLst>
        </pc:spChg>
        <pc:picChg chg="del">
          <ac:chgData name="Mica Nicole Nellis" userId="S::mnn49@nau.edu::5f20adf3-492e-4e22-8d59-1b443793dbb5" providerId="AD" clId="Web-{B0C3A16F-9746-4412-AA2A-8598B63E2088}" dt="2023-11-06T06:23:00.517" v="16"/>
          <ac:picMkLst>
            <pc:docMk/>
            <pc:sldMk cId="768913200" sldId="273"/>
            <ac:picMk id="7" creationId="{6EDDE515-F84E-2C4A-B6A6-0D0DA3A5DD00}"/>
          </ac:picMkLst>
        </pc:pic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542468784" sldId="274"/>
        </pc:sldMkLst>
        <pc:spChg chg="add del mod">
          <ac:chgData name="Mica Nicole Nellis" userId="S::mnn49@nau.edu::5f20adf3-492e-4e22-8d59-1b443793dbb5" providerId="AD" clId="Web-{B0C3A16F-9746-4412-AA2A-8598B63E2088}" dt="2023-11-06T06:24:26.710" v="38"/>
          <ac:spMkLst>
            <pc:docMk/>
            <pc:sldMk cId="542468784" sldId="274"/>
            <ac:spMk id="2" creationId="{9AF5ADCB-01A9-68A2-E97A-FDC9454BC5CD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4:16.585" v="34"/>
          <ac:spMkLst>
            <pc:docMk/>
            <pc:sldMk cId="542468784" sldId="274"/>
            <ac:spMk id="3" creationId="{1449B205-624C-EC7D-E511-45420DB987EA}"/>
          </ac:spMkLst>
        </pc:spChg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542468784" sldId="274"/>
            <ac:spMk id="4" creationId="{43F40CDB-4931-C7ED-10D9-980496DE781C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542468784" sldId="274"/>
            <ac:spMk id="5" creationId="{3A3B46B5-1252-F54C-F2B3-5BC40F59A7AB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44219637" sldId="275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44219637" sldId="275"/>
            <ac:spMk id="2" creationId="{DD106518-82C5-171C-E44E-A38BC1E9DD00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44219637" sldId="275"/>
            <ac:spMk id="3" creationId="{94AAF974-2833-6FDE-A933-3498E6D5E978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273810591" sldId="276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273810591" sldId="276"/>
            <ac:spMk id="3" creationId="{4220A0DD-8D0D-0E43-353E-A6834F9F76E5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273810591" sldId="276"/>
            <ac:spMk id="4" creationId="{55A7E198-F120-06F4-987D-BFBB2952FC94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2602541734" sldId="277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2602541734" sldId="277"/>
            <ac:spMk id="3" creationId="{F2A089D0-38B8-F45B-B2C7-CCD89D740535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2602541734" sldId="277"/>
            <ac:spMk id="4" creationId="{1B648CD0-F350-6C89-70AE-4039CD46BD01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760630792" sldId="278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760630792" sldId="278"/>
            <ac:spMk id="3" creationId="{915B4406-B1C9-F3F2-34F9-D99B2CDD4CAA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760630792" sldId="278"/>
            <ac:spMk id="4" creationId="{8C83A5FF-2898-5FBE-1E86-80383BCCCCF0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877800666" sldId="279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877800666" sldId="279"/>
            <ac:spMk id="3" creationId="{6204AF9B-49A3-0699-F460-C675487DD3EF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877800666" sldId="279"/>
            <ac:spMk id="4" creationId="{7FC4F836-0593-208D-7F8B-03677242AECB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2275076484" sldId="280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2275076484" sldId="280"/>
            <ac:spMk id="3" creationId="{10C34817-95B4-F400-4600-E4772748C17F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2275076484" sldId="280"/>
            <ac:spMk id="4" creationId="{33FA0B84-CC9D-B44F-C87F-5A10E1FBE6FC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00332402" sldId="281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00332402" sldId="281"/>
            <ac:spMk id="3" creationId="{41751986-F47C-57B8-5C9F-A75DD436625B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00332402" sldId="281"/>
            <ac:spMk id="4" creationId="{E838F24F-0BCC-19D3-EE4B-826AC2F9BCE9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2908237911" sldId="282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2908237911" sldId="282"/>
            <ac:spMk id="3" creationId="{6A7D117A-45C5-7ABF-A955-3231A1AD6065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2908237911" sldId="282"/>
            <ac:spMk id="4" creationId="{D4252E89-322F-9FB4-A546-155C5B65298E}"/>
          </ac:spMkLst>
        </pc:spChg>
      </pc:sldChg>
      <pc:sldChg chg="addSp delSp modSp">
        <pc:chgData name="Mica Nicole Nellis" userId="S::mnn49@nau.edu::5f20adf3-492e-4e22-8d59-1b443793dbb5" providerId="AD" clId="Web-{B0C3A16F-9746-4412-AA2A-8598B63E2088}" dt="2023-11-06T06:29:26.372" v="83"/>
        <pc:sldMkLst>
          <pc:docMk/>
          <pc:sldMk cId="1862273211" sldId="283"/>
        </pc:sldMkLst>
        <pc:spChg chg="add del mod">
          <ac:chgData name="Mica Nicole Nellis" userId="S::mnn49@nau.edu::5f20adf3-492e-4e22-8d59-1b443793dbb5" providerId="AD" clId="Web-{B0C3A16F-9746-4412-AA2A-8598B63E2088}" dt="2023-11-06T06:29:16.465" v="79"/>
          <ac:spMkLst>
            <pc:docMk/>
            <pc:sldMk cId="1862273211" sldId="283"/>
            <ac:spMk id="3" creationId="{D9A1C9C8-293D-97A2-4753-C4513EBAA63D}"/>
          </ac:spMkLst>
        </pc:spChg>
        <pc:spChg chg="add 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k cId="1862273211" sldId="283"/>
            <ac:spMk id="4" creationId="{230EDC31-47C9-25A9-C38E-A08BC5B2F2DD}"/>
          </ac:spMkLst>
        </pc:spChg>
      </pc:sldChg>
      <pc:sldMasterChg chg="modSp mod modSldLayout">
        <pc:chgData name="Mica Nicole Nellis" userId="S::mnn49@nau.edu::5f20adf3-492e-4e22-8d59-1b443793dbb5" providerId="AD" clId="Web-{B0C3A16F-9746-4412-AA2A-8598B63E2088}" dt="2023-11-06T06:29:26.372" v="83"/>
        <pc:sldMasterMkLst>
          <pc:docMk/>
          <pc:sldMasterMk cId="2473018610" sldId="2147483648"/>
        </pc:sldMasterMkLst>
        <pc:spChg chg="mod">
          <ac:chgData name="Mica Nicole Nellis" userId="S::mnn49@nau.edu::5f20adf3-492e-4e22-8d59-1b443793dbb5" providerId="AD" clId="Web-{B0C3A16F-9746-4412-AA2A-8598B63E2088}" dt="2023-11-06T06:29:26.372" v="83"/>
          <ac:spMkLst>
            <pc:docMk/>
            <pc:sldMasterMk cId="2473018610" sldId="2147483648"/>
            <ac:spMk id="7" creationId="{A00E7451-0637-DC4E-B327-C6CE081DE882}"/>
          </ac:spMkLst>
        </pc:sp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1087616381" sldId="2147483649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1087616381" sldId="2147483649"/>
              <ac:spMk id="7" creationId="{ACB5FADA-AAD4-5C49-91B0-2C5F5158E433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30031220" sldId="2147483650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30031220" sldId="2147483650"/>
              <ac:spMk id="7" creationId="{60BF37AD-D891-A240-93F2-E2D6517D64D9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2886452575" sldId="2147483651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2886452575" sldId="2147483651"/>
              <ac:spMk id="7" creationId="{48358998-9426-8540-BFC5-4FFF5FA700C1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3245869052" sldId="2147483652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3245869052" sldId="2147483652"/>
              <ac:spMk id="9" creationId="{2C5490F3-BEE5-EC4A-B3DE-0582C8D69DBB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1839346030" sldId="2147483653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1839346030" sldId="2147483653"/>
              <ac:spMk id="8" creationId="{6A24538C-C53D-3C44-ACE8-EB8F23F10F2D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2869639526" sldId="2147483654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2869639526" sldId="2147483654"/>
              <ac:spMk id="4" creationId="{B171E501-F6A5-5741-B0D3-378FE421D370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78104746" sldId="2147483655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78104746" sldId="2147483655"/>
              <ac:spMk id="3" creationId="{3F5C509C-B954-4F46-B69A-7D2F71D38FA2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4139272809" sldId="2147483656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4139272809" sldId="2147483656"/>
              <ac:spMk id="6" creationId="{01BB109F-BC21-244C-9675-7BAFC18FB9C5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3532923223" sldId="2147483657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3532923223" sldId="2147483657"/>
              <ac:spMk id="6" creationId="{A36B58B1-CBBA-364E-AD14-F853CC0B675A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4185184653" sldId="2147483658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4185184653" sldId="2147483658"/>
              <ac:spMk id="5" creationId="{63158728-DEBE-6C47-B15C-FB4EB09D5A28}"/>
            </ac:spMkLst>
          </pc:spChg>
        </pc:sldLayoutChg>
        <pc:sldLayoutChg chg="modSp mod">
          <pc:chgData name="Mica Nicole Nellis" userId="S::mnn49@nau.edu::5f20adf3-492e-4e22-8d59-1b443793dbb5" providerId="AD" clId="Web-{B0C3A16F-9746-4412-AA2A-8598B63E2088}" dt="2023-11-06T06:29:26.372" v="83"/>
          <pc:sldLayoutMkLst>
            <pc:docMk/>
            <pc:sldMasterMk cId="2473018610" sldId="2147483648"/>
            <pc:sldLayoutMk cId="3547675261" sldId="2147483659"/>
          </pc:sldLayoutMkLst>
          <pc:spChg chg="mod">
            <ac:chgData name="Mica Nicole Nellis" userId="S::mnn49@nau.edu::5f20adf3-492e-4e22-8d59-1b443793dbb5" providerId="AD" clId="Web-{B0C3A16F-9746-4412-AA2A-8598B63E2088}" dt="2023-11-06T06:29:26.372" v="83"/>
            <ac:spMkLst>
              <pc:docMk/>
              <pc:sldMasterMk cId="2473018610" sldId="2147483648"/>
              <pc:sldLayoutMk cId="3547675261" sldId="2147483659"/>
              <ac:spMk id="5" creationId="{9FAC57EB-B0DE-8E4D-9AB7-ADF96FEFC5CC}"/>
            </ac:spMkLst>
          </pc:spChg>
        </pc:sldLayoutChg>
      </pc:sldMasterChg>
    </pc:docChg>
  </pc:docChgLst>
  <pc:docChgLst>
    <pc:chgData name="Russel Thomas Stringham" userId="S::rts97@nau.edu::08e9cd47-1db5-4ee4-ae24-d30a6709bd9e" providerId="AD" clId="Web-{69B79340-4187-41C3-8694-5398069D2CD6}"/>
    <pc:docChg chg="modSld">
      <pc:chgData name="Russel Thomas Stringham" userId="S::rts97@nau.edu::08e9cd47-1db5-4ee4-ae24-d30a6709bd9e" providerId="AD" clId="Web-{69B79340-4187-41C3-8694-5398069D2CD6}" dt="2023-11-07T21:41:15.350" v="1" actId="1076"/>
      <pc:docMkLst>
        <pc:docMk/>
      </pc:docMkLst>
      <pc:sldChg chg="addSp modSp">
        <pc:chgData name="Russel Thomas Stringham" userId="S::rts97@nau.edu::08e9cd47-1db5-4ee4-ae24-d30a6709bd9e" providerId="AD" clId="Web-{69B79340-4187-41C3-8694-5398069D2CD6}" dt="2023-11-07T21:41:15.350" v="1" actId="1076"/>
        <pc:sldMkLst>
          <pc:docMk/>
          <pc:sldMk cId="4045464341" sldId="292"/>
        </pc:sldMkLst>
        <pc:picChg chg="add mod">
          <ac:chgData name="Russel Thomas Stringham" userId="S::rts97@nau.edu::08e9cd47-1db5-4ee4-ae24-d30a6709bd9e" providerId="AD" clId="Web-{69B79340-4187-41C3-8694-5398069D2CD6}" dt="2023-11-07T21:41:15.350" v="1" actId="1076"/>
          <ac:picMkLst>
            <pc:docMk/>
            <pc:sldMk cId="4045464341" sldId="292"/>
            <ac:picMk id="2" creationId="{5E0E50A0-B102-059F-1F02-898CB181A8B6}"/>
          </ac:picMkLst>
        </pc:picChg>
      </pc:sldChg>
    </pc:docChg>
  </pc:docChgLst>
  <pc:docChgLst>
    <pc:chgData name="Daniel Cope Cooke" userId="S::dcc296@nau.edu::9a333e86-006b-42ba-b984-6e928377cd6c" providerId="AD" clId="Web-{22D0B8D1-2362-4C3A-B080-3968DE555C2B}"/>
    <pc:docChg chg="modSld sldOrd">
      <pc:chgData name="Daniel Cope Cooke" userId="S::dcc296@nau.edu::9a333e86-006b-42ba-b984-6e928377cd6c" providerId="AD" clId="Web-{22D0B8D1-2362-4C3A-B080-3968DE555C2B}" dt="2023-11-05T00:47:21.232" v="65" actId="20577"/>
      <pc:docMkLst>
        <pc:docMk/>
      </pc:docMkLst>
      <pc:sldChg chg="modSp ord">
        <pc:chgData name="Daniel Cope Cooke" userId="S::dcc296@nau.edu::9a333e86-006b-42ba-b984-6e928377cd6c" providerId="AD" clId="Web-{22D0B8D1-2362-4C3A-B080-3968DE555C2B}" dt="2023-11-05T00:47:21.232" v="65" actId="20577"/>
        <pc:sldMkLst>
          <pc:docMk/>
          <pc:sldMk cId="8641679" sldId="262"/>
        </pc:sldMkLst>
        <pc:spChg chg="mod">
          <ac:chgData name="Daniel Cope Cooke" userId="S::dcc296@nau.edu::9a333e86-006b-42ba-b984-6e928377cd6c" providerId="AD" clId="Web-{22D0B8D1-2362-4C3A-B080-3968DE555C2B}" dt="2023-11-05T00:47:21.232" v="65" actId="20577"/>
          <ac:spMkLst>
            <pc:docMk/>
            <pc:sldMk cId="8641679" sldId="262"/>
            <ac:spMk id="10" creationId="{DA8769DE-0A73-6C40-B7C3-4B165FB9DC6E}"/>
          </ac:spMkLst>
        </pc:spChg>
      </pc:sldChg>
    </pc:docChg>
  </pc:docChgLst>
  <pc:docChgLst>
    <pc:chgData name="Russel Thomas Stringham" userId="S::rts97@nau.edu::08e9cd47-1db5-4ee4-ae24-d30a6709bd9e" providerId="AD" clId="Web-{064990A4-66B1-4AD7-86C9-19203FA1D172}"/>
    <pc:docChg chg="addSld modSld">
      <pc:chgData name="Russel Thomas Stringham" userId="S::rts97@nau.edu::08e9cd47-1db5-4ee4-ae24-d30a6709bd9e" providerId="AD" clId="Web-{064990A4-66B1-4AD7-86C9-19203FA1D172}" dt="2023-11-07T21:40:43.531" v="8" actId="20577"/>
      <pc:docMkLst>
        <pc:docMk/>
      </pc:docMkLst>
      <pc:sldChg chg="delSp modSp add replId">
        <pc:chgData name="Russel Thomas Stringham" userId="S::rts97@nau.edu::08e9cd47-1db5-4ee4-ae24-d30a6709bd9e" providerId="AD" clId="Web-{064990A4-66B1-4AD7-86C9-19203FA1D172}" dt="2023-11-07T21:40:43.531" v="8" actId="20577"/>
        <pc:sldMkLst>
          <pc:docMk/>
          <pc:sldMk cId="4045464341" sldId="292"/>
        </pc:sldMkLst>
        <pc:spChg chg="mod">
          <ac:chgData name="Russel Thomas Stringham" userId="S::rts97@nau.edu::08e9cd47-1db5-4ee4-ae24-d30a6709bd9e" providerId="AD" clId="Web-{064990A4-66B1-4AD7-86C9-19203FA1D172}" dt="2023-11-07T21:40:43.531" v="8" actId="20577"/>
          <ac:spMkLst>
            <pc:docMk/>
            <pc:sldMk cId="4045464341" sldId="292"/>
            <ac:spMk id="9" creationId="{90ECCC10-0780-C949-B752-A996B3C1B729}"/>
          </ac:spMkLst>
        </pc:spChg>
        <pc:spChg chg="del">
          <ac:chgData name="Russel Thomas Stringham" userId="S::rts97@nau.edu::08e9cd47-1db5-4ee4-ae24-d30a6709bd9e" providerId="AD" clId="Web-{064990A4-66B1-4AD7-86C9-19203FA1D172}" dt="2023-11-07T21:40:38.719" v="1"/>
          <ac:spMkLst>
            <pc:docMk/>
            <pc:sldMk cId="4045464341" sldId="292"/>
            <ac:spMk id="10" creationId="{DA8769DE-0A73-6C40-B7C3-4B165FB9DC6E}"/>
          </ac:spMkLst>
        </pc:spChg>
      </pc:sldChg>
    </pc:docChg>
  </pc:docChgLst>
  <pc:docChgLst>
    <pc:chgData name="Russel Thomas Stringham" userId="S::rts97@nau.edu::08e9cd47-1db5-4ee4-ae24-d30a6709bd9e" providerId="AD" clId="Web-{EAD56BAB-5919-4880-BDA6-6193FFDC331C}"/>
    <pc:docChg chg="modSld">
      <pc:chgData name="Russel Thomas Stringham" userId="S::rts97@nau.edu::08e9cd47-1db5-4ee4-ae24-d30a6709bd9e" providerId="AD" clId="Web-{EAD56BAB-5919-4880-BDA6-6193FFDC331C}" dt="2023-11-08T01:20:49.169" v="8" actId="20577"/>
      <pc:docMkLst>
        <pc:docMk/>
      </pc:docMkLst>
      <pc:sldChg chg="modSp">
        <pc:chgData name="Russel Thomas Stringham" userId="S::rts97@nau.edu::08e9cd47-1db5-4ee4-ae24-d30a6709bd9e" providerId="AD" clId="Web-{EAD56BAB-5919-4880-BDA6-6193FFDC331C}" dt="2023-11-08T01:20:49.169" v="8" actId="20577"/>
        <pc:sldMkLst>
          <pc:docMk/>
          <pc:sldMk cId="2170063083" sldId="269"/>
        </pc:sldMkLst>
        <pc:spChg chg="mod">
          <ac:chgData name="Russel Thomas Stringham" userId="S::rts97@nau.edu::08e9cd47-1db5-4ee4-ae24-d30a6709bd9e" providerId="AD" clId="Web-{EAD56BAB-5919-4880-BDA6-6193FFDC331C}" dt="2023-11-08T01:20:49.169" v="8" actId="20577"/>
          <ac:spMkLst>
            <pc:docMk/>
            <pc:sldMk cId="2170063083" sldId="269"/>
            <ac:spMk id="15" creationId="{2B21D757-D0F6-898E-F887-CB1F6FE98B1B}"/>
          </ac:spMkLst>
        </pc:spChg>
      </pc:sldChg>
      <pc:sldChg chg="modSp">
        <pc:chgData name="Russel Thomas Stringham" userId="S::rts97@nau.edu::08e9cd47-1db5-4ee4-ae24-d30a6709bd9e" providerId="AD" clId="Web-{EAD56BAB-5919-4880-BDA6-6193FFDC331C}" dt="2023-11-08T00:55:31.693" v="7" actId="20577"/>
        <pc:sldMkLst>
          <pc:docMk/>
          <pc:sldMk cId="4045464341" sldId="292"/>
        </pc:sldMkLst>
        <pc:spChg chg="mod">
          <ac:chgData name="Russel Thomas Stringham" userId="S::rts97@nau.edu::08e9cd47-1db5-4ee4-ae24-d30a6709bd9e" providerId="AD" clId="Web-{EAD56BAB-5919-4880-BDA6-6193FFDC331C}" dt="2023-11-08T00:55:31.693" v="7" actId="20577"/>
          <ac:spMkLst>
            <pc:docMk/>
            <pc:sldMk cId="4045464341" sldId="292"/>
            <ac:spMk id="6" creationId="{4B8D5DDF-80C1-0801-4847-83913DE54239}"/>
          </ac:spMkLst>
        </pc:spChg>
      </pc:sldChg>
    </pc:docChg>
  </pc:docChgLst>
  <pc:docChgLst>
    <pc:chgData name="Daniel Cope Cooke" userId="9a333e86-006b-42ba-b984-6e928377cd6c" providerId="ADAL" clId="{DBE747F3-5C3E-410D-BB3B-DFD2B3839598}"/>
    <pc:docChg chg="custSel addSld modSld">
      <pc:chgData name="Daniel Cope Cooke" userId="9a333e86-006b-42ba-b984-6e928377cd6c" providerId="ADAL" clId="{DBE747F3-5C3E-410D-BB3B-DFD2B3839598}" dt="2023-11-07T23:32:59.169" v="704" actId="20577"/>
      <pc:docMkLst>
        <pc:docMk/>
      </pc:docMkLst>
      <pc:sldChg chg="addSp modSp mod">
        <pc:chgData name="Daniel Cope Cooke" userId="9a333e86-006b-42ba-b984-6e928377cd6c" providerId="ADAL" clId="{DBE747F3-5C3E-410D-BB3B-DFD2B3839598}" dt="2023-11-07T21:04:25.739" v="3" actId="1076"/>
        <pc:sldMkLst>
          <pc:docMk/>
          <pc:sldMk cId="1194270843" sldId="265"/>
        </pc:sldMkLst>
        <pc:spChg chg="mod">
          <ac:chgData name="Daniel Cope Cooke" userId="9a333e86-006b-42ba-b984-6e928377cd6c" providerId="ADAL" clId="{DBE747F3-5C3E-410D-BB3B-DFD2B3839598}" dt="2023-11-07T21:03:10.751" v="0" actId="20577"/>
          <ac:spMkLst>
            <pc:docMk/>
            <pc:sldMk cId="1194270843" sldId="265"/>
            <ac:spMk id="10" creationId="{DA8769DE-0A73-6C40-B7C3-4B165FB9DC6E}"/>
          </ac:spMkLst>
        </pc:spChg>
        <pc:picChg chg="add mod">
          <ac:chgData name="Daniel Cope Cooke" userId="9a333e86-006b-42ba-b984-6e928377cd6c" providerId="ADAL" clId="{DBE747F3-5C3E-410D-BB3B-DFD2B3839598}" dt="2023-11-07T21:04:25.739" v="3" actId="1076"/>
          <ac:picMkLst>
            <pc:docMk/>
            <pc:sldMk cId="1194270843" sldId="265"/>
            <ac:picMk id="3" creationId="{6AC2ECBA-497D-96B7-0A40-F0F9BEABF89B}"/>
          </ac:picMkLst>
        </pc:picChg>
      </pc:sldChg>
      <pc:sldChg chg="modSp mod">
        <pc:chgData name="Daniel Cope Cooke" userId="9a333e86-006b-42ba-b984-6e928377cd6c" providerId="ADAL" clId="{DBE747F3-5C3E-410D-BB3B-DFD2B3839598}" dt="2023-11-07T23:32:59.169" v="704" actId="20577"/>
        <pc:sldMkLst>
          <pc:docMk/>
          <pc:sldMk cId="768913200" sldId="273"/>
        </pc:sldMkLst>
        <pc:spChg chg="mod">
          <ac:chgData name="Daniel Cope Cooke" userId="9a333e86-006b-42ba-b984-6e928377cd6c" providerId="ADAL" clId="{DBE747F3-5C3E-410D-BB3B-DFD2B3839598}" dt="2023-11-07T23:32:59.169" v="704" actId="20577"/>
          <ac:spMkLst>
            <pc:docMk/>
            <pc:sldMk cId="768913200" sldId="273"/>
            <ac:spMk id="9" creationId="{90ECCC10-0780-C949-B752-A996B3C1B729}"/>
          </ac:spMkLst>
        </pc:spChg>
      </pc:sldChg>
      <pc:sldChg chg="addSp delSp modSp add mod">
        <pc:chgData name="Daniel Cope Cooke" userId="9a333e86-006b-42ba-b984-6e928377cd6c" providerId="ADAL" clId="{DBE747F3-5C3E-410D-BB3B-DFD2B3839598}" dt="2023-11-07T22:18:27.396" v="699" actId="20577"/>
        <pc:sldMkLst>
          <pc:docMk/>
          <pc:sldMk cId="3891006641" sldId="291"/>
        </pc:sldMkLst>
        <pc:spChg chg="add del mod">
          <ac:chgData name="Daniel Cope Cooke" userId="9a333e86-006b-42ba-b984-6e928377cd6c" providerId="ADAL" clId="{DBE747F3-5C3E-410D-BB3B-DFD2B3839598}" dt="2023-11-07T21:17:20.006" v="11"/>
          <ac:spMkLst>
            <pc:docMk/>
            <pc:sldMk cId="3891006641" sldId="291"/>
            <ac:spMk id="2" creationId="{F34814C7-CB5E-CA66-3E4A-FED92E9E4D3F}"/>
          </ac:spMkLst>
        </pc:spChg>
        <pc:spChg chg="add mod">
          <ac:chgData name="Daniel Cope Cooke" userId="9a333e86-006b-42ba-b984-6e928377cd6c" providerId="ADAL" clId="{DBE747F3-5C3E-410D-BB3B-DFD2B3839598}" dt="2023-11-07T22:08:20.946" v="620" actId="20577"/>
          <ac:spMkLst>
            <pc:docMk/>
            <pc:sldMk cId="3891006641" sldId="291"/>
            <ac:spMk id="8" creationId="{E0FE0BCF-9372-C331-4552-7A6A096E0DBE}"/>
          </ac:spMkLst>
        </pc:spChg>
        <pc:graphicFrameChg chg="add mod modGraphic">
          <ac:chgData name="Daniel Cope Cooke" userId="9a333e86-006b-42ba-b984-6e928377cd6c" providerId="ADAL" clId="{DBE747F3-5C3E-410D-BB3B-DFD2B3839598}" dt="2023-11-07T22:18:27.396" v="699" actId="20577"/>
          <ac:graphicFrameMkLst>
            <pc:docMk/>
            <pc:sldMk cId="3891006641" sldId="291"/>
            <ac:graphicFrameMk id="7" creationId="{71143F46-94D5-4288-F46B-F3C490BB4282}"/>
          </ac:graphicFrameMkLst>
        </pc:graphicFrameChg>
        <pc:picChg chg="del">
          <ac:chgData name="Daniel Cope Cooke" userId="9a333e86-006b-42ba-b984-6e928377cd6c" providerId="ADAL" clId="{DBE747F3-5C3E-410D-BB3B-DFD2B3839598}" dt="2023-11-07T21:08:48.561" v="5" actId="21"/>
          <ac:picMkLst>
            <pc:docMk/>
            <pc:sldMk cId="3891006641" sldId="291"/>
            <ac:picMk id="3" creationId="{6AC2ECBA-497D-96B7-0A40-F0F9BEABF89B}"/>
          </ac:picMkLst>
        </pc:picChg>
        <pc:picChg chg="add mod">
          <ac:chgData name="Daniel Cope Cooke" userId="9a333e86-006b-42ba-b984-6e928377cd6c" providerId="ADAL" clId="{DBE747F3-5C3E-410D-BB3B-DFD2B3839598}" dt="2023-11-07T21:17:18.969" v="9" actId="1076"/>
          <ac:picMkLst>
            <pc:docMk/>
            <pc:sldMk cId="3891006641" sldId="291"/>
            <ac:picMk id="6" creationId="{97F961C6-B9C0-6B3B-1875-F944E6B4E776}"/>
          </ac:picMkLst>
        </pc:picChg>
      </pc:sldChg>
    </pc:docChg>
  </pc:docChgLst>
  <pc:docChgLst>
    <pc:chgData name="Isaiah Christopher Padilla" userId="S::icp25@nau.edu::5e0c1b5f-912a-4a53-94f8-57ac8bb5df01" providerId="AD" clId="Web-{0E566A07-D265-4462-BE88-7066936D6ED0}"/>
    <pc:docChg chg="addSld delSld modSld">
      <pc:chgData name="Isaiah Christopher Padilla" userId="S::icp25@nau.edu::5e0c1b5f-912a-4a53-94f8-57ac8bb5df01" providerId="AD" clId="Web-{0E566A07-D265-4462-BE88-7066936D6ED0}" dt="2023-11-07T22:36:41.774" v="92" actId="14100"/>
      <pc:docMkLst>
        <pc:docMk/>
      </pc:docMkLst>
      <pc:sldChg chg="del">
        <pc:chgData name="Isaiah Christopher Padilla" userId="S::icp25@nau.edu::5e0c1b5f-912a-4a53-94f8-57ac8bb5df01" providerId="AD" clId="Web-{0E566A07-D265-4462-BE88-7066936D6ED0}" dt="2023-11-07T22:23:55.886" v="0"/>
        <pc:sldMkLst>
          <pc:docMk/>
          <pc:sldMk cId="2936645454" sldId="266"/>
        </pc:sldMkLst>
      </pc:sldChg>
      <pc:sldChg chg="addSp delSp modSp">
        <pc:chgData name="Isaiah Christopher Padilla" userId="S::icp25@nau.edu::5e0c1b5f-912a-4a53-94f8-57ac8bb5df01" providerId="AD" clId="Web-{0E566A07-D265-4462-BE88-7066936D6ED0}" dt="2023-11-07T22:36:41.774" v="92" actId="14100"/>
        <pc:sldMkLst>
          <pc:docMk/>
          <pc:sldMk cId="4137014278" sldId="272"/>
        </pc:sldMkLst>
        <pc:spChg chg="add">
          <ac:chgData name="Isaiah Christopher Padilla" userId="S::icp25@nau.edu::5e0c1b5f-912a-4a53-94f8-57ac8bb5df01" providerId="AD" clId="Web-{0E566A07-D265-4462-BE88-7066936D6ED0}" dt="2023-11-07T22:31:26.293" v="14"/>
          <ac:spMkLst>
            <pc:docMk/>
            <pc:sldMk cId="4137014278" sldId="272"/>
            <ac:spMk id="3" creationId="{AC5DA670-F3A2-EFB1-7CAD-D36F3438731B}"/>
          </ac:spMkLst>
        </pc:spChg>
        <pc:spChg chg="add mod">
          <ac:chgData name="Isaiah Christopher Padilla" userId="S::icp25@nau.edu::5e0c1b5f-912a-4a53-94f8-57ac8bb5df01" providerId="AD" clId="Web-{0E566A07-D265-4462-BE88-7066936D6ED0}" dt="2023-11-07T22:36:41.774" v="92" actId="14100"/>
          <ac:spMkLst>
            <pc:docMk/>
            <pc:sldMk cId="4137014278" sldId="272"/>
            <ac:spMk id="6" creationId="{AF70D957-23B6-6823-3844-B5EF4F78E046}"/>
          </ac:spMkLst>
        </pc:spChg>
        <pc:spChg chg="mod">
          <ac:chgData name="Isaiah Christopher Padilla" userId="S::icp25@nau.edu::5e0c1b5f-912a-4a53-94f8-57ac8bb5df01" providerId="AD" clId="Web-{0E566A07-D265-4462-BE88-7066936D6ED0}" dt="2023-11-07T22:24:20.965" v="2" actId="20577"/>
          <ac:spMkLst>
            <pc:docMk/>
            <pc:sldMk cId="4137014278" sldId="272"/>
            <ac:spMk id="10" creationId="{DA8769DE-0A73-6C40-B7C3-4B165FB9DC6E}"/>
          </ac:spMkLst>
        </pc:spChg>
        <pc:picChg chg="add del mod modCrop">
          <ac:chgData name="Isaiah Christopher Padilla" userId="S::icp25@nau.edu::5e0c1b5f-912a-4a53-94f8-57ac8bb5df01" providerId="AD" clId="Web-{0E566A07-D265-4462-BE88-7066936D6ED0}" dt="2023-11-07T22:31:31.184" v="16"/>
          <ac:picMkLst>
            <pc:docMk/>
            <pc:sldMk cId="4137014278" sldId="272"/>
            <ac:picMk id="2" creationId="{F15C1774-83FF-B994-D812-6C24CF0CA9A9}"/>
          </ac:picMkLst>
        </pc:picChg>
        <pc:picChg chg="add del mod">
          <ac:chgData name="Isaiah Christopher Padilla" userId="S::icp25@nau.edu::5e0c1b5f-912a-4a53-94f8-57ac8bb5df01" providerId="AD" clId="Web-{0E566A07-D265-4462-BE88-7066936D6ED0}" dt="2023-11-07T22:36:14.757" v="66"/>
          <ac:picMkLst>
            <pc:docMk/>
            <pc:sldMk cId="4137014278" sldId="272"/>
            <ac:picMk id="4" creationId="{B4FE87C3-F0CA-43E9-C508-D30B20F98537}"/>
          </ac:picMkLst>
        </pc:picChg>
        <pc:picChg chg="add mod">
          <ac:chgData name="Isaiah Christopher Padilla" userId="S::icp25@nau.edu::5e0c1b5f-912a-4a53-94f8-57ac8bb5df01" providerId="AD" clId="Web-{0E566A07-D265-4462-BE88-7066936D6ED0}" dt="2023-11-07T22:36:30.539" v="70" actId="1076"/>
          <ac:picMkLst>
            <pc:docMk/>
            <pc:sldMk cId="4137014278" sldId="272"/>
            <ac:picMk id="7" creationId="{0B0EE1C9-CB8D-BAD0-92D9-5DE73722766C}"/>
          </ac:picMkLst>
        </pc:picChg>
      </pc:sldChg>
      <pc:sldChg chg="add replId">
        <pc:chgData name="Isaiah Christopher Padilla" userId="S::icp25@nau.edu::5e0c1b5f-912a-4a53-94f8-57ac8bb5df01" providerId="AD" clId="Web-{0E566A07-D265-4462-BE88-7066936D6ED0}" dt="2023-11-07T22:35:37.818" v="65"/>
        <pc:sldMkLst>
          <pc:docMk/>
          <pc:sldMk cId="1131300774" sldId="293"/>
        </pc:sldMkLst>
      </pc:sldChg>
    </pc:docChg>
  </pc:docChgLst>
  <pc:docChgLst>
    <pc:chgData name="Mason Gerald Goodman" userId="4484c6a7-43fb-4b1b-9cad-c35ad80f1884" providerId="ADAL" clId="{4D95B7A5-347A-4765-B56A-1EA007308946}"/>
    <pc:docChg chg="custSel delSld modSld">
      <pc:chgData name="Mason Gerald Goodman" userId="4484c6a7-43fb-4b1b-9cad-c35ad80f1884" providerId="ADAL" clId="{4D95B7A5-347A-4765-B56A-1EA007308946}" dt="2023-11-08T00:28:04.733" v="235" actId="20577"/>
      <pc:docMkLst>
        <pc:docMk/>
      </pc:docMkLst>
      <pc:sldChg chg="modSp mod">
        <pc:chgData name="Mason Gerald Goodman" userId="4484c6a7-43fb-4b1b-9cad-c35ad80f1884" providerId="ADAL" clId="{4D95B7A5-347A-4765-B56A-1EA007308946}" dt="2023-11-08T00:28:04.733" v="235" actId="20577"/>
        <pc:sldMkLst>
          <pc:docMk/>
          <pc:sldMk cId="1963725175" sldId="267"/>
        </pc:sldMkLst>
        <pc:spChg chg="mod">
          <ac:chgData name="Mason Gerald Goodman" userId="4484c6a7-43fb-4b1b-9cad-c35ad80f1884" providerId="ADAL" clId="{4D95B7A5-347A-4765-B56A-1EA007308946}" dt="2023-11-08T00:28:04.733" v="235" actId="20577"/>
          <ac:spMkLst>
            <pc:docMk/>
            <pc:sldMk cId="1963725175" sldId="267"/>
            <ac:spMk id="3" creationId="{5C667B87-03B9-EBAB-75FB-11B1884A73E6}"/>
          </ac:spMkLst>
        </pc:spChg>
      </pc:sldChg>
      <pc:sldChg chg="del">
        <pc:chgData name="Mason Gerald Goodman" userId="4484c6a7-43fb-4b1b-9cad-c35ad80f1884" providerId="ADAL" clId="{4D95B7A5-347A-4765-B56A-1EA007308946}" dt="2023-11-07T23:26:47.883" v="10" actId="2696"/>
        <pc:sldMkLst>
          <pc:docMk/>
          <pc:sldMk cId="1971428757" sldId="271"/>
        </pc:sldMkLst>
      </pc:sldChg>
      <pc:sldChg chg="addSp delSp modSp mod">
        <pc:chgData name="Mason Gerald Goodman" userId="4484c6a7-43fb-4b1b-9cad-c35ad80f1884" providerId="ADAL" clId="{4D95B7A5-347A-4765-B56A-1EA007308946}" dt="2023-11-07T23:20:47.256" v="9" actId="14100"/>
        <pc:sldMkLst>
          <pc:docMk/>
          <pc:sldMk cId="768913200" sldId="273"/>
        </pc:sldMkLst>
        <pc:spChg chg="mod">
          <ac:chgData name="Mason Gerald Goodman" userId="4484c6a7-43fb-4b1b-9cad-c35ad80f1884" providerId="ADAL" clId="{4D95B7A5-347A-4765-B56A-1EA007308946}" dt="2023-11-07T23:16:53.212" v="0" actId="20577"/>
          <ac:spMkLst>
            <pc:docMk/>
            <pc:sldMk cId="768913200" sldId="273"/>
            <ac:spMk id="10" creationId="{DA8769DE-0A73-6C40-B7C3-4B165FB9DC6E}"/>
          </ac:spMkLst>
        </pc:spChg>
        <pc:picChg chg="add del mod">
          <ac:chgData name="Mason Gerald Goodman" userId="4484c6a7-43fb-4b1b-9cad-c35ad80f1884" providerId="ADAL" clId="{4D95B7A5-347A-4765-B56A-1EA007308946}" dt="2023-11-07T23:20:25.336" v="4" actId="21"/>
          <ac:picMkLst>
            <pc:docMk/>
            <pc:sldMk cId="768913200" sldId="273"/>
            <ac:picMk id="3" creationId="{E996704C-ADFA-268D-261C-EC24D7E0FE07}"/>
          </ac:picMkLst>
        </pc:picChg>
        <pc:picChg chg="add del mod">
          <ac:chgData name="Mason Gerald Goodman" userId="4484c6a7-43fb-4b1b-9cad-c35ad80f1884" providerId="ADAL" clId="{4D95B7A5-347A-4765-B56A-1EA007308946}" dt="2023-11-07T23:20:32.370" v="6" actId="21"/>
          <ac:picMkLst>
            <pc:docMk/>
            <pc:sldMk cId="768913200" sldId="273"/>
            <ac:picMk id="4" creationId="{EE1A665F-FE72-C47F-375C-79E76C63C9EC}"/>
          </ac:picMkLst>
        </pc:picChg>
        <pc:picChg chg="add mod">
          <ac:chgData name="Mason Gerald Goodman" userId="4484c6a7-43fb-4b1b-9cad-c35ad80f1884" providerId="ADAL" clId="{4D95B7A5-347A-4765-B56A-1EA007308946}" dt="2023-11-07T23:20:47.256" v="9" actId="14100"/>
          <ac:picMkLst>
            <pc:docMk/>
            <pc:sldMk cId="768913200" sldId="273"/>
            <ac:picMk id="7" creationId="{67A84F9F-B257-8215-66E1-40DA45F48D56}"/>
          </ac:picMkLst>
        </pc:picChg>
      </pc:sldChg>
    </pc:docChg>
  </pc:docChgLst>
  <pc:docChgLst>
    <pc:chgData name="Russel Thomas Stringham" userId="S::rts97@nau.edu::08e9cd47-1db5-4ee4-ae24-d30a6709bd9e" providerId="AD" clId="Web-{BCDB76CB-F01F-4130-BAC1-2D79126C3A39}"/>
    <pc:docChg chg="modSld">
      <pc:chgData name="Russel Thomas Stringham" userId="S::rts97@nau.edu::08e9cd47-1db5-4ee4-ae24-d30a6709bd9e" providerId="AD" clId="Web-{BCDB76CB-F01F-4130-BAC1-2D79126C3A39}" dt="2023-11-08T00:12:37.384" v="13"/>
      <pc:docMkLst>
        <pc:docMk/>
      </pc:docMkLst>
      <pc:sldChg chg="addSp delSp modSp">
        <pc:chgData name="Russel Thomas Stringham" userId="S::rts97@nau.edu::08e9cd47-1db5-4ee4-ae24-d30a6709bd9e" providerId="AD" clId="Web-{BCDB76CB-F01F-4130-BAC1-2D79126C3A39}" dt="2023-11-08T00:02:58.438" v="12" actId="1076"/>
        <pc:sldMkLst>
          <pc:docMk/>
          <pc:sldMk cId="2170063083" sldId="269"/>
        </pc:sldMkLst>
        <pc:spChg chg="ord">
          <ac:chgData name="Russel Thomas Stringham" userId="S::rts97@nau.edu::08e9cd47-1db5-4ee4-ae24-d30a6709bd9e" providerId="AD" clId="Web-{BCDB76CB-F01F-4130-BAC1-2D79126C3A39}" dt="2023-11-08T00:02:11.874" v="3"/>
          <ac:spMkLst>
            <pc:docMk/>
            <pc:sldMk cId="2170063083" sldId="269"/>
            <ac:spMk id="7" creationId="{59967563-954F-40DD-53C1-54B866C3D2F0}"/>
          </ac:spMkLst>
        </pc:spChg>
        <pc:spChg chg="ord">
          <ac:chgData name="Russel Thomas Stringham" userId="S::rts97@nau.edu::08e9cd47-1db5-4ee4-ae24-d30a6709bd9e" providerId="AD" clId="Web-{BCDB76CB-F01F-4130-BAC1-2D79126C3A39}" dt="2023-11-08T00:02:34.234" v="6"/>
          <ac:spMkLst>
            <pc:docMk/>
            <pc:sldMk cId="2170063083" sldId="269"/>
            <ac:spMk id="11" creationId="{D89C23D7-911C-0253-09A0-7CDD650B0391}"/>
          </ac:spMkLst>
        </pc:spChg>
        <pc:spChg chg="mod ord">
          <ac:chgData name="Russel Thomas Stringham" userId="S::rts97@nau.edu::08e9cd47-1db5-4ee4-ae24-d30a6709bd9e" providerId="AD" clId="Web-{BCDB76CB-F01F-4130-BAC1-2D79126C3A39}" dt="2023-11-08T00:02:52.375" v="11" actId="1076"/>
          <ac:spMkLst>
            <pc:docMk/>
            <pc:sldMk cId="2170063083" sldId="269"/>
            <ac:spMk id="13" creationId="{1170AC3D-0560-A3DF-54C5-6F38A1476A5C}"/>
          </ac:spMkLst>
        </pc:spChg>
        <pc:spChg chg="mod ord">
          <ac:chgData name="Russel Thomas Stringham" userId="S::rts97@nau.edu::08e9cd47-1db5-4ee4-ae24-d30a6709bd9e" providerId="AD" clId="Web-{BCDB76CB-F01F-4130-BAC1-2D79126C3A39}" dt="2023-11-08T00:02:58.438" v="12" actId="1076"/>
          <ac:spMkLst>
            <pc:docMk/>
            <pc:sldMk cId="2170063083" sldId="269"/>
            <ac:spMk id="14" creationId="{9582EFE6-1977-4752-128C-D6A9E88611F7}"/>
          </ac:spMkLst>
        </pc:spChg>
        <pc:picChg chg="add mod">
          <ac:chgData name="Russel Thomas Stringham" userId="S::rts97@nau.edu::08e9cd47-1db5-4ee4-ae24-d30a6709bd9e" providerId="AD" clId="Web-{BCDB76CB-F01F-4130-BAC1-2D79126C3A39}" dt="2023-11-08T00:02:45.625" v="9" actId="1076"/>
          <ac:picMkLst>
            <pc:docMk/>
            <pc:sldMk cId="2170063083" sldId="269"/>
            <ac:picMk id="2" creationId="{C40835A3-C27C-2E2E-C267-E6C1F6498E98}"/>
          </ac:picMkLst>
        </pc:picChg>
        <pc:picChg chg="del">
          <ac:chgData name="Russel Thomas Stringham" userId="S::rts97@nau.edu::08e9cd47-1db5-4ee4-ae24-d30a6709bd9e" providerId="AD" clId="Web-{BCDB76CB-F01F-4130-BAC1-2D79126C3A39}" dt="2023-11-08T00:02:04.561" v="1"/>
          <ac:picMkLst>
            <pc:docMk/>
            <pc:sldMk cId="2170063083" sldId="269"/>
            <ac:picMk id="8" creationId="{C4AADC11-E4E1-93D2-0DDD-BDC1BDB71891}"/>
          </ac:picMkLst>
        </pc:picChg>
      </pc:sldChg>
      <pc:sldChg chg="modSp">
        <pc:chgData name="Russel Thomas Stringham" userId="S::rts97@nau.edu::08e9cd47-1db5-4ee4-ae24-d30a6709bd9e" providerId="AD" clId="Web-{BCDB76CB-F01F-4130-BAC1-2D79126C3A39}" dt="2023-11-08T00:12:37.384" v="13"/>
        <pc:sldMkLst>
          <pc:docMk/>
          <pc:sldMk cId="4045464341" sldId="292"/>
        </pc:sldMkLst>
        <pc:picChg chg="mod">
          <ac:chgData name="Russel Thomas Stringham" userId="S::rts97@nau.edu::08e9cd47-1db5-4ee4-ae24-d30a6709bd9e" providerId="AD" clId="Web-{BCDB76CB-F01F-4130-BAC1-2D79126C3A39}" dt="2023-11-08T00:12:37.384" v="13"/>
          <ac:picMkLst>
            <pc:docMk/>
            <pc:sldMk cId="4045464341" sldId="292"/>
            <ac:picMk id="3" creationId="{91146709-C3C5-33C0-B593-3734A47A79A7}"/>
          </ac:picMkLst>
        </pc:picChg>
      </pc:sldChg>
    </pc:docChg>
  </pc:docChgLst>
  <pc:docChgLst>
    <pc:chgData name="Daniel Cope Cooke" userId="S::dcc296@nau.edu::9a333e86-006b-42ba-b984-6e928377cd6c" providerId="AD" clId="Web-{6F8615A0-E699-49F1-B7AC-D48A7A62B185}"/>
    <pc:docChg chg="modSld">
      <pc:chgData name="Daniel Cope Cooke" userId="S::dcc296@nau.edu::9a333e86-006b-42ba-b984-6e928377cd6c" providerId="AD" clId="Web-{6F8615A0-E699-49F1-B7AC-D48A7A62B185}" dt="2023-11-08T00:16:33.884" v="53" actId="1076"/>
      <pc:docMkLst>
        <pc:docMk/>
      </pc:docMkLst>
      <pc:sldChg chg="modSp">
        <pc:chgData name="Daniel Cope Cooke" userId="S::dcc296@nau.edu::9a333e86-006b-42ba-b984-6e928377cd6c" providerId="AD" clId="Web-{6F8615A0-E699-49F1-B7AC-D48A7A62B185}" dt="2023-11-08T00:06:27.254" v="15" actId="20577"/>
        <pc:sldMkLst>
          <pc:docMk/>
          <pc:sldMk cId="768913200" sldId="273"/>
        </pc:sldMkLst>
        <pc:spChg chg="mod">
          <ac:chgData name="Daniel Cope Cooke" userId="S::dcc296@nau.edu::9a333e86-006b-42ba-b984-6e928377cd6c" providerId="AD" clId="Web-{6F8615A0-E699-49F1-B7AC-D48A7A62B185}" dt="2023-11-08T00:06:27.254" v="15" actId="20577"/>
          <ac:spMkLst>
            <pc:docMk/>
            <pc:sldMk cId="768913200" sldId="273"/>
            <ac:spMk id="5" creationId="{78113A5E-456B-EC88-9668-EC60D07A8A65}"/>
          </ac:spMkLst>
        </pc:spChg>
      </pc:sldChg>
      <pc:sldChg chg="modSp">
        <pc:chgData name="Daniel Cope Cooke" userId="S::dcc296@nau.edu::9a333e86-006b-42ba-b984-6e928377cd6c" providerId="AD" clId="Web-{6F8615A0-E699-49F1-B7AC-D48A7A62B185}" dt="2023-11-08T00:16:33.884" v="53" actId="1076"/>
        <pc:sldMkLst>
          <pc:docMk/>
          <pc:sldMk cId="3891006641" sldId="291"/>
        </pc:sldMkLst>
        <pc:spChg chg="mod">
          <ac:chgData name="Daniel Cope Cooke" userId="S::dcc296@nau.edu::9a333e86-006b-42ba-b984-6e928377cd6c" providerId="AD" clId="Web-{6F8615A0-E699-49F1-B7AC-D48A7A62B185}" dt="2023-11-08T00:16:33.884" v="53" actId="1076"/>
          <ac:spMkLst>
            <pc:docMk/>
            <pc:sldMk cId="3891006641" sldId="291"/>
            <ac:spMk id="8" creationId="{E0FE0BCF-9372-C331-4552-7A6A096E0DBE}"/>
          </ac:spMkLst>
        </pc:spChg>
        <pc:graphicFrameChg chg="mod">
          <ac:chgData name="Daniel Cope Cooke" userId="S::dcc296@nau.edu::9a333e86-006b-42ba-b984-6e928377cd6c" providerId="AD" clId="Web-{6F8615A0-E699-49F1-B7AC-D48A7A62B185}" dt="2023-11-08T00:16:27.056" v="52" actId="1076"/>
          <ac:graphicFrameMkLst>
            <pc:docMk/>
            <pc:sldMk cId="3891006641" sldId="291"/>
            <ac:graphicFrameMk id="7" creationId="{71143F46-94D5-4288-F46B-F3C490BB4282}"/>
          </ac:graphicFrameMkLst>
        </pc:graphicFrameChg>
      </pc:sldChg>
    </pc:docChg>
  </pc:docChgLst>
  <pc:docChgLst>
    <pc:chgData name="Russel Thomas Stringham" userId="S::rts97@nau.edu::08e9cd47-1db5-4ee4-ae24-d30a6709bd9e" providerId="AD" clId="Web-{8E955541-250E-4D99-B1C2-3273747211F4}"/>
    <pc:docChg chg="modSld">
      <pc:chgData name="Russel Thomas Stringham" userId="S::rts97@nau.edu::08e9cd47-1db5-4ee4-ae24-d30a6709bd9e" providerId="AD" clId="Web-{8E955541-250E-4D99-B1C2-3273747211F4}" dt="2023-11-07T23:41:47.574" v="63" actId="1076"/>
      <pc:docMkLst>
        <pc:docMk/>
      </pc:docMkLst>
      <pc:sldChg chg="modSp">
        <pc:chgData name="Russel Thomas Stringham" userId="S::rts97@nau.edu::08e9cd47-1db5-4ee4-ae24-d30a6709bd9e" providerId="AD" clId="Web-{8E955541-250E-4D99-B1C2-3273747211F4}" dt="2023-11-07T23:41:47.574" v="63" actId="1076"/>
        <pc:sldMkLst>
          <pc:docMk/>
          <pc:sldMk cId="4045464341" sldId="292"/>
        </pc:sldMkLst>
        <pc:spChg chg="mod">
          <ac:chgData name="Russel Thomas Stringham" userId="S::rts97@nau.edu::08e9cd47-1db5-4ee4-ae24-d30a6709bd9e" providerId="AD" clId="Web-{8E955541-250E-4D99-B1C2-3273747211F4}" dt="2023-11-07T23:11:41.682" v="1" actId="1076"/>
          <ac:spMkLst>
            <pc:docMk/>
            <pc:sldMk cId="4045464341" sldId="292"/>
            <ac:spMk id="4" creationId="{F48C97BF-F329-3A55-92B2-FD4A68A6FC59}"/>
          </ac:spMkLst>
        </pc:spChg>
        <pc:spChg chg="mod">
          <ac:chgData name="Russel Thomas Stringham" userId="S::rts97@nau.edu::08e9cd47-1db5-4ee4-ae24-d30a6709bd9e" providerId="AD" clId="Web-{8E955541-250E-4D99-B1C2-3273747211F4}" dt="2023-11-07T23:41:47.574" v="63" actId="1076"/>
          <ac:spMkLst>
            <pc:docMk/>
            <pc:sldMk cId="4045464341" sldId="292"/>
            <ac:spMk id="6" creationId="{4B8D5DDF-80C1-0801-4847-83913DE54239}"/>
          </ac:spMkLst>
        </pc:spChg>
      </pc:sldChg>
    </pc:docChg>
  </pc:docChgLst>
  <pc:docChgLst>
    <pc:chgData name="Russel Thomas Stringham" userId="S::rts97@nau.edu::08e9cd47-1db5-4ee4-ae24-d30a6709bd9e" providerId="AD" clId="Web-{3D3CD8A7-824B-4A11-B3BE-6C810DE6395D}"/>
    <pc:docChg chg="addSld delSld modSld">
      <pc:chgData name="Russel Thomas Stringham" userId="S::rts97@nau.edu::08e9cd47-1db5-4ee4-ae24-d30a6709bd9e" providerId="AD" clId="Web-{3D3CD8A7-824B-4A11-B3BE-6C810DE6395D}" dt="2023-11-07T23:08:23.107" v="766" actId="1076"/>
      <pc:docMkLst>
        <pc:docMk/>
      </pc:docMkLst>
      <pc:sldChg chg="add del">
        <pc:chgData name="Russel Thomas Stringham" userId="S::rts97@nau.edu::08e9cd47-1db5-4ee4-ae24-d30a6709bd9e" providerId="AD" clId="Web-{3D3CD8A7-824B-4A11-B3BE-6C810DE6395D}" dt="2023-11-07T22:01:35.653" v="314"/>
        <pc:sldMkLst>
          <pc:docMk/>
          <pc:sldMk cId="1199553209" sldId="261"/>
        </pc:sldMkLst>
      </pc:sldChg>
      <pc:sldChg chg="addSp delSp modSp">
        <pc:chgData name="Russel Thomas Stringham" userId="S::rts97@nau.edu::08e9cd47-1db5-4ee4-ae24-d30a6709bd9e" providerId="AD" clId="Web-{3D3CD8A7-824B-4A11-B3BE-6C810DE6395D}" dt="2023-11-07T23:08:23.107" v="766" actId="1076"/>
        <pc:sldMkLst>
          <pc:docMk/>
          <pc:sldMk cId="2170063083" sldId="269"/>
        </pc:sldMkLst>
        <pc:spChg chg="add del mod">
          <ac:chgData name="Russel Thomas Stringham" userId="S::rts97@nau.edu::08e9cd47-1db5-4ee4-ae24-d30a6709bd9e" providerId="AD" clId="Web-{3D3CD8A7-824B-4A11-B3BE-6C810DE6395D}" dt="2023-11-07T22:23:59.172" v="345"/>
          <ac:spMkLst>
            <pc:docMk/>
            <pc:sldMk cId="2170063083" sldId="269"/>
            <ac:spMk id="3" creationId="{79BFE1C3-1C24-A7F0-93C9-3F153CA13057}"/>
          </ac:spMkLst>
        </pc:spChg>
        <pc:spChg chg="add mod">
          <ac:chgData name="Russel Thomas Stringham" userId="S::rts97@nau.edu::08e9cd47-1db5-4ee4-ae24-d30a6709bd9e" providerId="AD" clId="Web-{3D3CD8A7-824B-4A11-B3BE-6C810DE6395D}" dt="2023-11-07T22:50:34.289" v="504" actId="1076"/>
          <ac:spMkLst>
            <pc:docMk/>
            <pc:sldMk cId="2170063083" sldId="269"/>
            <ac:spMk id="7" creationId="{59967563-954F-40DD-53C1-54B866C3D2F0}"/>
          </ac:spMkLst>
        </pc:spChg>
        <pc:spChg chg="mod">
          <ac:chgData name="Russel Thomas Stringham" userId="S::rts97@nau.edu::08e9cd47-1db5-4ee4-ae24-d30a6709bd9e" providerId="AD" clId="Web-{3D3CD8A7-824B-4A11-B3BE-6C810DE6395D}" dt="2023-11-07T22:40:16.953" v="450" actId="20577"/>
          <ac:spMkLst>
            <pc:docMk/>
            <pc:sldMk cId="2170063083" sldId="269"/>
            <ac:spMk id="9" creationId="{90ECCC10-0780-C949-B752-A996B3C1B729}"/>
          </ac:spMkLst>
        </pc:spChg>
        <pc:spChg chg="del">
          <ac:chgData name="Russel Thomas Stringham" userId="S::rts97@nau.edu::08e9cd47-1db5-4ee4-ae24-d30a6709bd9e" providerId="AD" clId="Web-{3D3CD8A7-824B-4A11-B3BE-6C810DE6395D}" dt="2023-11-07T22:22:09.462" v="315"/>
          <ac:spMkLst>
            <pc:docMk/>
            <pc:sldMk cId="2170063083" sldId="269"/>
            <ac:spMk id="10" creationId="{DA8769DE-0A73-6C40-B7C3-4B165FB9DC6E}"/>
          </ac:spMkLst>
        </pc:spChg>
        <pc:spChg chg="add mod">
          <ac:chgData name="Russel Thomas Stringham" userId="S::rts97@nau.edu::08e9cd47-1db5-4ee4-ae24-d30a6709bd9e" providerId="AD" clId="Web-{3D3CD8A7-824B-4A11-B3BE-6C810DE6395D}" dt="2023-11-07T22:50:31.304" v="503" actId="1076"/>
          <ac:spMkLst>
            <pc:docMk/>
            <pc:sldMk cId="2170063083" sldId="269"/>
            <ac:spMk id="11" creationId="{D89C23D7-911C-0253-09A0-7CDD650B0391}"/>
          </ac:spMkLst>
        </pc:spChg>
        <pc:spChg chg="add mod">
          <ac:chgData name="Russel Thomas Stringham" userId="S::rts97@nau.edu::08e9cd47-1db5-4ee4-ae24-d30a6709bd9e" providerId="AD" clId="Web-{3D3CD8A7-824B-4A11-B3BE-6C810DE6395D}" dt="2023-11-07T23:07:45.636" v="744" actId="1076"/>
          <ac:spMkLst>
            <pc:docMk/>
            <pc:sldMk cId="2170063083" sldId="269"/>
            <ac:spMk id="12" creationId="{EA8AAEF5-0C97-AA7D-97EC-185031EC76BE}"/>
          </ac:spMkLst>
        </pc:spChg>
        <pc:spChg chg="add mod">
          <ac:chgData name="Russel Thomas Stringham" userId="S::rts97@nau.edu::08e9cd47-1db5-4ee4-ae24-d30a6709bd9e" providerId="AD" clId="Web-{3D3CD8A7-824B-4A11-B3BE-6C810DE6395D}" dt="2023-11-07T22:50:46.321" v="507"/>
          <ac:spMkLst>
            <pc:docMk/>
            <pc:sldMk cId="2170063083" sldId="269"/>
            <ac:spMk id="13" creationId="{1170AC3D-0560-A3DF-54C5-6F38A1476A5C}"/>
          </ac:spMkLst>
        </pc:spChg>
        <pc:spChg chg="add mod">
          <ac:chgData name="Russel Thomas Stringham" userId="S::rts97@nau.edu::08e9cd47-1db5-4ee4-ae24-d30a6709bd9e" providerId="AD" clId="Web-{3D3CD8A7-824B-4A11-B3BE-6C810DE6395D}" dt="2023-11-07T22:51:25.261" v="528" actId="1076"/>
          <ac:spMkLst>
            <pc:docMk/>
            <pc:sldMk cId="2170063083" sldId="269"/>
            <ac:spMk id="14" creationId="{9582EFE6-1977-4752-128C-D6A9E88611F7}"/>
          </ac:spMkLst>
        </pc:spChg>
        <pc:spChg chg="add mod">
          <ac:chgData name="Russel Thomas Stringham" userId="S::rts97@nau.edu::08e9cd47-1db5-4ee4-ae24-d30a6709bd9e" providerId="AD" clId="Web-{3D3CD8A7-824B-4A11-B3BE-6C810DE6395D}" dt="2023-11-07T23:08:23.107" v="766" actId="1076"/>
          <ac:spMkLst>
            <pc:docMk/>
            <pc:sldMk cId="2170063083" sldId="269"/>
            <ac:spMk id="15" creationId="{2B21D757-D0F6-898E-F887-CB1F6FE98B1B}"/>
          </ac:spMkLst>
        </pc:spChg>
        <pc:picChg chg="add del mod">
          <ac:chgData name="Russel Thomas Stringham" userId="S::rts97@nau.edu::08e9cd47-1db5-4ee4-ae24-d30a6709bd9e" providerId="AD" clId="Web-{3D3CD8A7-824B-4A11-B3BE-6C810DE6395D}" dt="2023-11-07T22:24:00.297" v="346"/>
          <ac:picMkLst>
            <pc:docMk/>
            <pc:sldMk cId="2170063083" sldId="269"/>
            <ac:picMk id="2" creationId="{3EBC4D63-8BFA-FE9C-FB01-CFA10E0B033E}"/>
          </ac:picMkLst>
        </pc:picChg>
        <pc:picChg chg="add del mod">
          <ac:chgData name="Russel Thomas Stringham" userId="S::rts97@nau.edu::08e9cd47-1db5-4ee4-ae24-d30a6709bd9e" providerId="AD" clId="Web-{3D3CD8A7-824B-4A11-B3BE-6C810DE6395D}" dt="2023-11-07T22:26:47.120" v="348"/>
          <ac:picMkLst>
            <pc:docMk/>
            <pc:sldMk cId="2170063083" sldId="269"/>
            <ac:picMk id="4" creationId="{E539D9C9-A6EA-F36E-56D2-7CC48610D9A4}"/>
          </ac:picMkLst>
        </pc:picChg>
        <pc:picChg chg="add del mod">
          <ac:chgData name="Russel Thomas Stringham" userId="S::rts97@nau.edu::08e9cd47-1db5-4ee4-ae24-d30a6709bd9e" providerId="AD" clId="Web-{3D3CD8A7-824B-4A11-B3BE-6C810DE6395D}" dt="2023-11-07T22:32:55.675" v="396"/>
          <ac:picMkLst>
            <pc:docMk/>
            <pc:sldMk cId="2170063083" sldId="269"/>
            <ac:picMk id="6" creationId="{0BDCB850-9CC0-A11C-020F-623DBBF505FB}"/>
          </ac:picMkLst>
        </pc:picChg>
        <pc:picChg chg="add mod ord">
          <ac:chgData name="Russel Thomas Stringham" userId="S::rts97@nau.edu::08e9cd47-1db5-4ee4-ae24-d30a6709bd9e" providerId="AD" clId="Web-{3D3CD8A7-824B-4A11-B3BE-6C810DE6395D}" dt="2023-11-07T22:50:28.538" v="502" actId="1076"/>
          <ac:picMkLst>
            <pc:docMk/>
            <pc:sldMk cId="2170063083" sldId="269"/>
            <ac:picMk id="8" creationId="{C4AADC11-E4E1-93D2-0DDD-BDC1BDB71891}"/>
          </ac:picMkLst>
        </pc:picChg>
        <pc:picChg chg="add del mod">
          <ac:chgData name="Russel Thomas Stringham" userId="S::rts97@nau.edu::08e9cd47-1db5-4ee4-ae24-d30a6709bd9e" providerId="AD" clId="Web-{3D3CD8A7-824B-4A11-B3BE-6C810DE6395D}" dt="2023-11-07T22:57:30.487" v="624"/>
          <ac:picMkLst>
            <pc:docMk/>
            <pc:sldMk cId="2170063083" sldId="269"/>
            <ac:picMk id="16" creationId="{B834E09C-60C5-751C-1255-6FAC0413F73D}"/>
          </ac:picMkLst>
        </pc:picChg>
        <pc:picChg chg="add del mod">
          <ac:chgData name="Russel Thomas Stringham" userId="S::rts97@nau.edu::08e9cd47-1db5-4ee4-ae24-d30a6709bd9e" providerId="AD" clId="Web-{3D3CD8A7-824B-4A11-B3BE-6C810DE6395D}" dt="2023-11-07T23:07:22.290" v="738"/>
          <ac:picMkLst>
            <pc:docMk/>
            <pc:sldMk cId="2170063083" sldId="269"/>
            <ac:picMk id="17" creationId="{04CD9EA6-FE59-8B85-0410-38DB0B480B42}"/>
          </ac:picMkLst>
        </pc:picChg>
        <pc:picChg chg="add mod">
          <ac:chgData name="Russel Thomas Stringham" userId="S::rts97@nau.edu::08e9cd47-1db5-4ee4-ae24-d30a6709bd9e" providerId="AD" clId="Web-{3D3CD8A7-824B-4A11-B3BE-6C810DE6395D}" dt="2023-11-07T23:07:48.151" v="745" actId="1076"/>
          <ac:picMkLst>
            <pc:docMk/>
            <pc:sldMk cId="2170063083" sldId="269"/>
            <ac:picMk id="18" creationId="{1BEE2D93-0083-BBD6-C238-3951601AED0C}"/>
          </ac:picMkLst>
        </pc:picChg>
      </pc:sldChg>
      <pc:sldChg chg="addSp modSp modNotes">
        <pc:chgData name="Russel Thomas Stringham" userId="S::rts97@nau.edu::08e9cd47-1db5-4ee4-ae24-d30a6709bd9e" providerId="AD" clId="Web-{3D3CD8A7-824B-4A11-B3BE-6C810DE6395D}" dt="2023-11-07T22:01:34.684" v="313"/>
        <pc:sldMkLst>
          <pc:docMk/>
          <pc:sldMk cId="4045464341" sldId="292"/>
        </pc:sldMkLst>
        <pc:spChg chg="add mod">
          <ac:chgData name="Russel Thomas Stringham" userId="S::rts97@nau.edu::08e9cd47-1db5-4ee4-ae24-d30a6709bd9e" providerId="AD" clId="Web-{3D3CD8A7-824B-4A11-B3BE-6C810DE6395D}" dt="2023-11-07T21:59:02.303" v="278" actId="20577"/>
          <ac:spMkLst>
            <pc:docMk/>
            <pc:sldMk cId="4045464341" sldId="292"/>
            <ac:spMk id="4" creationId="{F48C97BF-F329-3A55-92B2-FD4A68A6FC59}"/>
          </ac:spMkLst>
        </pc:spChg>
        <pc:spChg chg="add mod">
          <ac:chgData name="Russel Thomas Stringham" userId="S::rts97@nau.edu::08e9cd47-1db5-4ee4-ae24-d30a6709bd9e" providerId="AD" clId="Web-{3D3CD8A7-824B-4A11-B3BE-6C810DE6395D}" dt="2023-11-07T21:59:38.117" v="309" actId="1076"/>
          <ac:spMkLst>
            <pc:docMk/>
            <pc:sldMk cId="4045464341" sldId="292"/>
            <ac:spMk id="6" creationId="{4B8D5DDF-80C1-0801-4847-83913DE54239}"/>
          </ac:spMkLst>
        </pc:spChg>
        <pc:picChg chg="mod">
          <ac:chgData name="Russel Thomas Stringham" userId="S::rts97@nau.edu::08e9cd47-1db5-4ee4-ae24-d30a6709bd9e" providerId="AD" clId="Web-{3D3CD8A7-824B-4A11-B3BE-6C810DE6395D}" dt="2023-11-07T21:50:19.457" v="9" actId="1076"/>
          <ac:picMkLst>
            <pc:docMk/>
            <pc:sldMk cId="4045464341" sldId="292"/>
            <ac:picMk id="2" creationId="{5E0E50A0-B102-059F-1F02-898CB181A8B6}"/>
          </ac:picMkLst>
        </pc:picChg>
        <pc:picChg chg="add mod">
          <ac:chgData name="Russel Thomas Stringham" userId="S::rts97@nau.edu::08e9cd47-1db5-4ee4-ae24-d30a6709bd9e" providerId="AD" clId="Web-{3D3CD8A7-824B-4A11-B3BE-6C810DE6395D}" dt="2023-11-07T21:51:32.944" v="16" actId="14100"/>
          <ac:picMkLst>
            <pc:docMk/>
            <pc:sldMk cId="4045464341" sldId="292"/>
            <ac:picMk id="3" creationId="{91146709-C3C5-33C0-B593-3734A47A79A7}"/>
          </ac:picMkLst>
        </pc:picChg>
      </pc:sldChg>
    </pc:docChg>
  </pc:docChgLst>
  <pc:docChgLst>
    <pc:chgData name="Brandon A Knutson" userId="S::bak325@nau.edu::28952e65-da15-49e9-bac9-bbf66cc61a37" providerId="AD" clId="Web-{60C61FAA-3D05-463D-BAED-68CD588AC64E}"/>
    <pc:docChg chg="addSld modSld">
      <pc:chgData name="Brandon A Knutson" userId="S::bak325@nau.edu::28952e65-da15-49e9-bac9-bbf66cc61a37" providerId="AD" clId="Web-{60C61FAA-3D05-463D-BAED-68CD588AC64E}" dt="2023-11-11T03:52:51.581" v="66"/>
      <pc:docMkLst>
        <pc:docMk/>
      </pc:docMkLst>
      <pc:sldChg chg="addSp delSp modSp new mod setBg">
        <pc:chgData name="Brandon A Knutson" userId="S::bak325@nau.edu::28952e65-da15-49e9-bac9-bbf66cc61a37" providerId="AD" clId="Web-{60C61FAA-3D05-463D-BAED-68CD588AC64E}" dt="2023-11-11T03:52:51.581" v="66"/>
        <pc:sldMkLst>
          <pc:docMk/>
          <pc:sldMk cId="3856058912" sldId="294"/>
        </pc:sldMkLst>
        <pc:spChg chg="mod">
          <ac:chgData name="Brandon A Knutson" userId="S::bak325@nau.edu::28952e65-da15-49e9-bac9-bbf66cc61a37" providerId="AD" clId="Web-{60C61FAA-3D05-463D-BAED-68CD588AC64E}" dt="2023-11-11T03:51:39.532" v="8"/>
          <ac:spMkLst>
            <pc:docMk/>
            <pc:sldMk cId="3856058912" sldId="294"/>
            <ac:spMk id="2" creationId="{86C96F5E-52F9-1E17-2917-D6FA13C85B5E}"/>
          </ac:spMkLst>
        </pc:spChg>
        <pc:spChg chg="del mod">
          <ac:chgData name="Brandon A Knutson" userId="S::bak325@nau.edu::28952e65-da15-49e9-bac9-bbf66cc61a37" providerId="AD" clId="Web-{60C61FAA-3D05-463D-BAED-68CD588AC64E}" dt="2023-11-11T03:25:38.100" v="6"/>
          <ac:spMkLst>
            <pc:docMk/>
            <pc:sldMk cId="3856058912" sldId="294"/>
            <ac:spMk id="3" creationId="{69A6A9DB-55FA-341F-D3E4-57B6E1FFE083}"/>
          </ac:spMkLst>
        </pc:spChg>
        <pc:spChg chg="mod">
          <ac:chgData name="Brandon A Knutson" userId="S::bak325@nau.edu::28952e65-da15-49e9-bac9-bbf66cc61a37" providerId="AD" clId="Web-{60C61FAA-3D05-463D-BAED-68CD588AC64E}" dt="2023-11-11T03:51:39.532" v="8"/>
          <ac:spMkLst>
            <pc:docMk/>
            <pc:sldMk cId="3856058912" sldId="294"/>
            <ac:spMk id="4" creationId="{DA1CED59-B815-41E7-29BD-CA3D7EEE9DDA}"/>
          </ac:spMkLst>
        </pc:spChg>
        <pc:spChg chg="add">
          <ac:chgData name="Brandon A Knutson" userId="S::bak325@nau.edu::28952e65-da15-49e9-bac9-bbf66cc61a37" providerId="AD" clId="Web-{60C61FAA-3D05-463D-BAED-68CD588AC64E}" dt="2023-11-11T03:51:39.532" v="8"/>
          <ac:spMkLst>
            <pc:docMk/>
            <pc:sldMk cId="3856058912" sldId="294"/>
            <ac:spMk id="10" creationId="{D4771268-CB57-404A-9271-370EB28F6090}"/>
          </ac:spMkLst>
        </pc:spChg>
        <pc:graphicFrameChg chg="add mod modGraphic">
          <ac:chgData name="Brandon A Knutson" userId="S::bak325@nau.edu::28952e65-da15-49e9-bac9-bbf66cc61a37" providerId="AD" clId="Web-{60C61FAA-3D05-463D-BAED-68CD588AC64E}" dt="2023-11-11T03:52:51.581" v="66"/>
          <ac:graphicFrameMkLst>
            <pc:docMk/>
            <pc:sldMk cId="3856058912" sldId="294"/>
            <ac:graphicFrameMk id="5" creationId="{EFFAD7D5-DBFC-B46E-2C90-2A6409500BAB}"/>
          </ac:graphicFrameMkLst>
        </pc:graphicFrameChg>
      </pc:sldChg>
    </pc:docChg>
  </pc:docChgLst>
  <pc:docChgLst>
    <pc:chgData name="Mica Nicole Nellis" userId="5f20adf3-492e-4e22-8d59-1b443793dbb5" providerId="ADAL" clId="{965F7623-15E7-E940-B655-73291676CAE0}"/>
    <pc:docChg chg="undo custSel addSld delSld modSld sldOrd">
      <pc:chgData name="Mica Nicole Nellis" userId="5f20adf3-492e-4e22-8d59-1b443793dbb5" providerId="ADAL" clId="{965F7623-15E7-E940-B655-73291676CAE0}" dt="2023-11-08T00:18:07.367" v="1929" actId="20577"/>
      <pc:docMkLst>
        <pc:docMk/>
      </pc:docMkLst>
      <pc:sldChg chg="modSp">
        <pc:chgData name="Mica Nicole Nellis" userId="5f20adf3-492e-4e22-8d59-1b443793dbb5" providerId="ADAL" clId="{965F7623-15E7-E940-B655-73291676CAE0}" dt="2023-11-01T01:00:20.184" v="148" actId="20577"/>
        <pc:sldMkLst>
          <pc:docMk/>
          <pc:sldMk cId="1949182197" sldId="256"/>
        </pc:sldMkLst>
        <pc:spChg chg="mod">
          <ac:chgData name="Mica Nicole Nellis" userId="5f20adf3-492e-4e22-8d59-1b443793dbb5" providerId="ADAL" clId="{965F7623-15E7-E940-B655-73291676CAE0}" dt="2023-11-01T00:59:25.507" v="31" actId="20577"/>
          <ac:spMkLst>
            <pc:docMk/>
            <pc:sldMk cId="1949182197" sldId="256"/>
            <ac:spMk id="2" creationId="{BB8BF27C-4B3E-E64E-AAEA-01E69BDB12D5}"/>
          </ac:spMkLst>
        </pc:spChg>
        <pc:spChg chg="mod">
          <ac:chgData name="Mica Nicole Nellis" userId="5f20adf3-492e-4e22-8d59-1b443793dbb5" providerId="ADAL" clId="{965F7623-15E7-E940-B655-73291676CAE0}" dt="2023-11-01T01:00:20.184" v="148" actId="20577"/>
          <ac:spMkLst>
            <pc:docMk/>
            <pc:sldMk cId="1949182197" sldId="256"/>
            <ac:spMk id="3" creationId="{4040D918-350A-4546-AB86-9ED0F984C276}"/>
          </ac:spMkLst>
        </pc:spChg>
      </pc:sldChg>
      <pc:sldChg chg="addSp modSp">
        <pc:chgData name="Mica Nicole Nellis" userId="5f20adf3-492e-4e22-8d59-1b443793dbb5" providerId="ADAL" clId="{965F7623-15E7-E940-B655-73291676CAE0}" dt="2023-11-06T20:48:16.304" v="1839" actId="20577"/>
        <pc:sldMkLst>
          <pc:docMk/>
          <pc:sldMk cId="1553970813" sldId="257"/>
        </pc:sldMkLst>
        <pc:spChg chg="add mod">
          <ac:chgData name="Mica Nicole Nellis" userId="5f20adf3-492e-4e22-8d59-1b443793dbb5" providerId="ADAL" clId="{965F7623-15E7-E940-B655-73291676CAE0}" dt="2023-11-06T20:48:16.304" v="1839" actId="20577"/>
          <ac:spMkLst>
            <pc:docMk/>
            <pc:sldMk cId="1553970813" sldId="257"/>
            <ac:spMk id="2" creationId="{A39CD5FD-23AA-5C79-F497-63BE54E4F002}"/>
          </ac:spMkLst>
        </pc:spChg>
        <pc:spChg chg="mod">
          <ac:chgData name="Mica Nicole Nellis" userId="5f20adf3-492e-4e22-8d59-1b443793dbb5" providerId="ADAL" clId="{965F7623-15E7-E940-B655-73291676CAE0}" dt="2023-11-01T01:00:54.193" v="177" actId="20577"/>
          <ac:spMkLst>
            <pc:docMk/>
            <pc:sldMk cId="1553970813" sldId="257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6T20:47:47.299" v="1832" actId="20577"/>
          <ac:spMkLst>
            <pc:docMk/>
            <pc:sldMk cId="1553970813" sldId="257"/>
            <ac:spMk id="10" creationId="{DA8769DE-0A73-6C40-B7C3-4B165FB9DC6E}"/>
          </ac:spMkLst>
        </pc:spChg>
      </pc:sldChg>
      <pc:sldChg chg="modSp">
        <pc:chgData name="Mica Nicole Nellis" userId="5f20adf3-492e-4e22-8d59-1b443793dbb5" providerId="ADAL" clId="{965F7623-15E7-E940-B655-73291676CAE0}" dt="2023-11-01T01:11:51.158" v="661" actId="20577"/>
        <pc:sldMkLst>
          <pc:docMk/>
          <pc:sldMk cId="448043114" sldId="260"/>
        </pc:sldMkLst>
        <pc:spChg chg="mod">
          <ac:chgData name="Mica Nicole Nellis" userId="5f20adf3-492e-4e22-8d59-1b443793dbb5" providerId="ADAL" clId="{965F7623-15E7-E940-B655-73291676CAE0}" dt="2023-11-01T01:11:51.158" v="661" actId="20577"/>
          <ac:spMkLst>
            <pc:docMk/>
            <pc:sldMk cId="448043114" sldId="260"/>
            <ac:spMk id="2" creationId="{09F7E1FE-8F47-4749-8040-63905317990E}"/>
          </ac:spMkLst>
        </pc:spChg>
      </pc:sldChg>
      <pc:sldChg chg="delSp modSp">
        <pc:chgData name="Mica Nicole Nellis" userId="5f20adf3-492e-4e22-8d59-1b443793dbb5" providerId="ADAL" clId="{965F7623-15E7-E940-B655-73291676CAE0}" dt="2023-11-01T01:05:58.489" v="369" actId="20577"/>
        <pc:sldMkLst>
          <pc:docMk/>
          <pc:sldMk cId="1199553209" sldId="261"/>
        </pc:sldMkLst>
        <pc:spChg chg="mod">
          <ac:chgData name="Mica Nicole Nellis" userId="5f20adf3-492e-4e22-8d59-1b443793dbb5" providerId="ADAL" clId="{965F7623-15E7-E940-B655-73291676CAE0}" dt="2023-11-01T01:02:31.897" v="249" actId="20577"/>
          <ac:spMkLst>
            <pc:docMk/>
            <pc:sldMk cId="1199553209" sldId="261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05:58.489" v="369" actId="20577"/>
          <ac:spMkLst>
            <pc:docMk/>
            <pc:sldMk cId="1199553209" sldId="261"/>
            <ac:spMk id="10" creationId="{DA8769DE-0A73-6C40-B7C3-4B165FB9DC6E}"/>
          </ac:spMkLst>
        </pc:spChg>
        <pc:picChg chg="del">
          <ac:chgData name="Mica Nicole Nellis" userId="5f20adf3-492e-4e22-8d59-1b443793dbb5" providerId="ADAL" clId="{965F7623-15E7-E940-B655-73291676CAE0}" dt="2023-11-01T01:01:37.878" v="194" actId="478"/>
          <ac:picMkLst>
            <pc:docMk/>
            <pc:sldMk cId="1199553209" sldId="261"/>
            <ac:picMk id="8" creationId="{DF3D57A6-4C21-1E45-A526-DE9EDEF72D99}"/>
          </ac:picMkLst>
        </pc:picChg>
        <pc:picChg chg="del">
          <ac:chgData name="Mica Nicole Nellis" userId="5f20adf3-492e-4e22-8d59-1b443793dbb5" providerId="ADAL" clId="{965F7623-15E7-E940-B655-73291676CAE0}" dt="2023-11-01T01:01:36.710" v="193" actId="478"/>
          <ac:picMkLst>
            <pc:docMk/>
            <pc:sldMk cId="1199553209" sldId="261"/>
            <ac:picMk id="11" creationId="{14EB4F64-3822-324A-8E1E-C8F070E844FB}"/>
          </ac:picMkLst>
        </pc:picChg>
      </pc:sldChg>
      <pc:sldChg chg="modSp add">
        <pc:chgData name="Mica Nicole Nellis" userId="5f20adf3-492e-4e22-8d59-1b443793dbb5" providerId="ADAL" clId="{965F7623-15E7-E940-B655-73291676CAE0}" dt="2023-11-01T01:04:30.021" v="309" actId="20577"/>
        <pc:sldMkLst>
          <pc:docMk/>
          <pc:sldMk cId="8641679" sldId="262"/>
        </pc:sldMkLst>
        <pc:spChg chg="mod">
          <ac:chgData name="Mica Nicole Nellis" userId="5f20adf3-492e-4e22-8d59-1b443793dbb5" providerId="ADAL" clId="{965F7623-15E7-E940-B655-73291676CAE0}" dt="2023-11-01T01:04:30.021" v="309" actId="20577"/>
          <ac:spMkLst>
            <pc:docMk/>
            <pc:sldMk cId="8641679" sldId="262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04:24.202" v="302" actId="20577"/>
          <ac:spMkLst>
            <pc:docMk/>
            <pc:sldMk cId="8641679" sldId="262"/>
            <ac:spMk id="10" creationId="{DA8769DE-0A73-6C40-B7C3-4B165FB9DC6E}"/>
          </ac:spMkLst>
        </pc:spChg>
      </pc:sldChg>
      <pc:sldChg chg="delSp del">
        <pc:chgData name="Mica Nicole Nellis" userId="5f20adf3-492e-4e22-8d59-1b443793dbb5" providerId="ADAL" clId="{965F7623-15E7-E940-B655-73291676CAE0}" dt="2023-11-01T01:03:37.104" v="269" actId="2696"/>
        <pc:sldMkLst>
          <pc:docMk/>
          <pc:sldMk cId="3435051368" sldId="262"/>
        </pc:sldMkLst>
        <pc:spChg chg="del">
          <ac:chgData name="Mica Nicole Nellis" userId="5f20adf3-492e-4e22-8d59-1b443793dbb5" providerId="ADAL" clId="{965F7623-15E7-E940-B655-73291676CAE0}" dt="2023-11-01T01:03:32.408" v="268" actId="478"/>
          <ac:spMkLst>
            <pc:docMk/>
            <pc:sldMk cId="3435051368" sldId="262"/>
            <ac:spMk id="19" creationId="{9B9E54F4-620F-6643-9C84-21618B21816A}"/>
          </ac:spMkLst>
        </pc:spChg>
        <pc:spChg chg="del">
          <ac:chgData name="Mica Nicole Nellis" userId="5f20adf3-492e-4e22-8d59-1b443793dbb5" providerId="ADAL" clId="{965F7623-15E7-E940-B655-73291676CAE0}" dt="2023-11-01T01:03:28.991" v="267" actId="478"/>
          <ac:spMkLst>
            <pc:docMk/>
            <pc:sldMk cId="3435051368" sldId="262"/>
            <ac:spMk id="23" creationId="{904C7536-0A59-9D49-A387-D46F97E49F16}"/>
          </ac:spMkLst>
        </pc:spChg>
        <pc:graphicFrameChg chg="del">
          <ac:chgData name="Mica Nicole Nellis" userId="5f20adf3-492e-4e22-8d59-1b443793dbb5" providerId="ADAL" clId="{965F7623-15E7-E940-B655-73291676CAE0}" dt="2023-11-01T01:03:22.421" v="265" actId="478"/>
          <ac:graphicFrameMkLst>
            <pc:docMk/>
            <pc:sldMk cId="3435051368" sldId="262"/>
            <ac:graphicFrameMk id="20" creationId="{493D6A66-4775-304D-9632-30FB7AA3E7B5}"/>
          </ac:graphicFrameMkLst>
        </pc:graphicFrameChg>
        <pc:graphicFrameChg chg="del">
          <ac:chgData name="Mica Nicole Nellis" userId="5f20adf3-492e-4e22-8d59-1b443793dbb5" providerId="ADAL" clId="{965F7623-15E7-E940-B655-73291676CAE0}" dt="2023-11-01T01:03:23.597" v="266" actId="478"/>
          <ac:graphicFrameMkLst>
            <pc:docMk/>
            <pc:sldMk cId="3435051368" sldId="262"/>
            <ac:graphicFrameMk id="21" creationId="{6D3A75E0-002D-3942-9824-9C5EC978F785}"/>
          </ac:graphicFrameMkLst>
        </pc:graphicFrameChg>
      </pc:sldChg>
      <pc:sldChg chg="modSp add">
        <pc:chgData name="Mica Nicole Nellis" userId="5f20adf3-492e-4e22-8d59-1b443793dbb5" providerId="ADAL" clId="{965F7623-15E7-E940-B655-73291676CAE0}" dt="2023-11-08T00:18:07.367" v="1929" actId="20577"/>
        <pc:sldMkLst>
          <pc:docMk/>
          <pc:sldMk cId="1253501993" sldId="263"/>
        </pc:sldMkLst>
        <pc:spChg chg="mod">
          <ac:chgData name="Mica Nicole Nellis" userId="5f20adf3-492e-4e22-8d59-1b443793dbb5" providerId="ADAL" clId="{965F7623-15E7-E940-B655-73291676CAE0}" dt="2023-11-08T00:18:07.367" v="1929" actId="20577"/>
          <ac:spMkLst>
            <pc:docMk/>
            <pc:sldMk cId="1253501993" sldId="263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05:23.564" v="363" actId="20577"/>
          <ac:spMkLst>
            <pc:docMk/>
            <pc:sldMk cId="1253501993" sldId="263"/>
            <ac:spMk id="10" creationId="{DA8769DE-0A73-6C40-B7C3-4B165FB9DC6E}"/>
          </ac:spMkLst>
        </pc:spChg>
      </pc:sldChg>
      <pc:sldChg chg="del">
        <pc:chgData name="Mica Nicole Nellis" userId="5f20adf3-492e-4e22-8d59-1b443793dbb5" providerId="ADAL" clId="{965F7623-15E7-E940-B655-73291676CAE0}" dt="2023-11-01T01:03:40.108" v="270" actId="2696"/>
        <pc:sldMkLst>
          <pc:docMk/>
          <pc:sldMk cId="1761027018" sldId="263"/>
        </pc:sldMkLst>
      </pc:sldChg>
      <pc:sldChg chg="modSp add">
        <pc:chgData name="Mica Nicole Nellis" userId="5f20adf3-492e-4e22-8d59-1b443793dbb5" providerId="ADAL" clId="{965F7623-15E7-E940-B655-73291676CAE0}" dt="2023-11-01T01:08:14.715" v="471" actId="20577"/>
        <pc:sldMkLst>
          <pc:docMk/>
          <pc:sldMk cId="1494732886" sldId="264"/>
        </pc:sldMkLst>
        <pc:spChg chg="mod">
          <ac:chgData name="Mica Nicole Nellis" userId="5f20adf3-492e-4e22-8d59-1b443793dbb5" providerId="ADAL" clId="{965F7623-15E7-E940-B655-73291676CAE0}" dt="2023-11-01T01:08:14.715" v="471" actId="20577"/>
          <ac:spMkLst>
            <pc:docMk/>
            <pc:sldMk cId="1494732886" sldId="264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06:50.479" v="410" actId="20577"/>
          <ac:spMkLst>
            <pc:docMk/>
            <pc:sldMk cId="1494732886" sldId="264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965F7623-15E7-E940-B655-73291676CAE0}" dt="2023-11-01T01:08:07.872" v="460" actId="20577"/>
        <pc:sldMkLst>
          <pc:docMk/>
          <pc:sldMk cId="1194270843" sldId="265"/>
        </pc:sldMkLst>
        <pc:spChg chg="mod">
          <ac:chgData name="Mica Nicole Nellis" userId="5f20adf3-492e-4e22-8d59-1b443793dbb5" providerId="ADAL" clId="{965F7623-15E7-E940-B655-73291676CAE0}" dt="2023-11-01T01:08:07.872" v="460" actId="20577"/>
          <ac:spMkLst>
            <pc:docMk/>
            <pc:sldMk cId="1194270843" sldId="265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965F7623-15E7-E940-B655-73291676CAE0}" dt="2023-11-01T01:08:00.548" v="454" actId="20577"/>
        <pc:sldMkLst>
          <pc:docMk/>
          <pc:sldMk cId="2936645454" sldId="266"/>
        </pc:sldMkLst>
        <pc:spChg chg="mod">
          <ac:chgData name="Mica Nicole Nellis" userId="5f20adf3-492e-4e22-8d59-1b443793dbb5" providerId="ADAL" clId="{965F7623-15E7-E940-B655-73291676CAE0}" dt="2023-11-01T01:08:00.548" v="454" actId="20577"/>
          <ac:spMkLst>
            <pc:docMk/>
            <pc:sldMk cId="2936645454" sldId="266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965F7623-15E7-E940-B655-73291676CAE0}" dt="2023-11-01T01:07:44.233" v="445" actId="27636"/>
        <pc:sldMkLst>
          <pc:docMk/>
          <pc:sldMk cId="1963725175" sldId="267"/>
        </pc:sldMkLst>
        <pc:spChg chg="mod">
          <ac:chgData name="Mica Nicole Nellis" userId="5f20adf3-492e-4e22-8d59-1b443793dbb5" providerId="ADAL" clId="{965F7623-15E7-E940-B655-73291676CAE0}" dt="2023-11-01T01:07:44.233" v="445" actId="27636"/>
          <ac:spMkLst>
            <pc:docMk/>
            <pc:sldMk cId="1963725175" sldId="267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965F7623-15E7-E940-B655-73291676CAE0}" dt="2023-11-01T01:07:38.273" v="436" actId="20577"/>
        <pc:sldMkLst>
          <pc:docMk/>
          <pc:sldMk cId="1002916763" sldId="268"/>
        </pc:sldMkLst>
        <pc:spChg chg="mod">
          <ac:chgData name="Mica Nicole Nellis" userId="5f20adf3-492e-4e22-8d59-1b443793dbb5" providerId="ADAL" clId="{965F7623-15E7-E940-B655-73291676CAE0}" dt="2023-11-01T01:07:38.273" v="436" actId="20577"/>
          <ac:spMkLst>
            <pc:docMk/>
            <pc:sldMk cId="1002916763" sldId="268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965F7623-15E7-E940-B655-73291676CAE0}" dt="2023-11-01T01:07:30.123" v="429" actId="27636"/>
        <pc:sldMkLst>
          <pc:docMk/>
          <pc:sldMk cId="2170063083" sldId="269"/>
        </pc:sldMkLst>
        <pc:spChg chg="mod">
          <ac:chgData name="Mica Nicole Nellis" userId="5f20adf3-492e-4e22-8d59-1b443793dbb5" providerId="ADAL" clId="{965F7623-15E7-E940-B655-73291676CAE0}" dt="2023-11-01T01:07:30.123" v="429" actId="27636"/>
          <ac:spMkLst>
            <pc:docMk/>
            <pc:sldMk cId="2170063083" sldId="269"/>
            <ac:spMk id="9" creationId="{90ECCC10-0780-C949-B752-A996B3C1B729}"/>
          </ac:spMkLst>
        </pc:spChg>
      </pc:sldChg>
      <pc:sldChg chg="modSp add">
        <pc:chgData name="Mica Nicole Nellis" userId="5f20adf3-492e-4e22-8d59-1b443793dbb5" providerId="ADAL" clId="{965F7623-15E7-E940-B655-73291676CAE0}" dt="2023-11-08T00:17:02.591" v="1895" actId="20577"/>
        <pc:sldMkLst>
          <pc:docMk/>
          <pc:sldMk cId="2543057523" sldId="270"/>
        </pc:sldMkLst>
        <pc:spChg chg="mod">
          <ac:chgData name="Mica Nicole Nellis" userId="5f20adf3-492e-4e22-8d59-1b443793dbb5" providerId="ADAL" clId="{965F7623-15E7-E940-B655-73291676CAE0}" dt="2023-11-08T00:17:02.591" v="1895" actId="20577"/>
          <ac:spMkLst>
            <pc:docMk/>
            <pc:sldMk cId="2543057523" sldId="270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14:19.160" v="688" actId="20577"/>
          <ac:spMkLst>
            <pc:docMk/>
            <pc:sldMk cId="2543057523" sldId="270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965F7623-15E7-E940-B655-73291676CAE0}" dt="2023-11-01T01:09:44.463" v="565" actId="20577"/>
        <pc:sldMkLst>
          <pc:docMk/>
          <pc:sldMk cId="1971428757" sldId="271"/>
        </pc:sldMkLst>
        <pc:spChg chg="mod">
          <ac:chgData name="Mica Nicole Nellis" userId="5f20adf3-492e-4e22-8d59-1b443793dbb5" providerId="ADAL" clId="{965F7623-15E7-E940-B655-73291676CAE0}" dt="2023-11-01T01:09:35.137" v="564" actId="20577"/>
          <ac:spMkLst>
            <pc:docMk/>
            <pc:sldMk cId="1971428757" sldId="271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09:44.463" v="565" actId="20577"/>
          <ac:spMkLst>
            <pc:docMk/>
            <pc:sldMk cId="1971428757" sldId="271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965F7623-15E7-E940-B655-73291676CAE0}" dt="2023-11-08T00:17:35.238" v="1914" actId="20577"/>
        <pc:sldMkLst>
          <pc:docMk/>
          <pc:sldMk cId="4137014278" sldId="272"/>
        </pc:sldMkLst>
        <pc:spChg chg="mod">
          <ac:chgData name="Mica Nicole Nellis" userId="5f20adf3-492e-4e22-8d59-1b443793dbb5" providerId="ADAL" clId="{965F7623-15E7-E940-B655-73291676CAE0}" dt="2023-11-08T00:17:35.238" v="1914" actId="20577"/>
          <ac:spMkLst>
            <pc:docMk/>
            <pc:sldMk cId="4137014278" sldId="272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11:16.608" v="640" actId="20577"/>
          <ac:spMkLst>
            <pc:docMk/>
            <pc:sldMk cId="4137014278" sldId="272"/>
            <ac:spMk id="10" creationId="{DA8769DE-0A73-6C40-B7C3-4B165FB9DC6E}"/>
          </ac:spMkLst>
        </pc:spChg>
      </pc:sldChg>
      <pc:sldChg chg="modSp add">
        <pc:chgData name="Mica Nicole Nellis" userId="5f20adf3-492e-4e22-8d59-1b443793dbb5" providerId="ADAL" clId="{965F7623-15E7-E940-B655-73291676CAE0}" dt="2023-11-01T01:11:36.973" v="642" actId="20577"/>
        <pc:sldMkLst>
          <pc:docMk/>
          <pc:sldMk cId="768913200" sldId="273"/>
        </pc:sldMkLst>
        <pc:spChg chg="mod">
          <ac:chgData name="Mica Nicole Nellis" userId="5f20adf3-492e-4e22-8d59-1b443793dbb5" providerId="ADAL" clId="{965F7623-15E7-E940-B655-73291676CAE0}" dt="2023-11-01T01:10:55.208" v="638" actId="20577"/>
          <ac:spMkLst>
            <pc:docMk/>
            <pc:sldMk cId="768913200" sldId="273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1T01:11:36.973" v="642" actId="20577"/>
          <ac:spMkLst>
            <pc:docMk/>
            <pc:sldMk cId="768913200" sldId="273"/>
            <ac:spMk id="10" creationId="{DA8769DE-0A73-6C40-B7C3-4B165FB9DC6E}"/>
          </ac:spMkLst>
        </pc:spChg>
      </pc:sldChg>
      <pc:sldChg chg="modSp add ord">
        <pc:chgData name="Mica Nicole Nellis" userId="5f20adf3-492e-4e22-8d59-1b443793dbb5" providerId="ADAL" clId="{965F7623-15E7-E940-B655-73291676CAE0}" dt="2023-11-07T07:19:32.883" v="1879" actId="20577"/>
        <pc:sldMkLst>
          <pc:docMk/>
          <pc:sldMk cId="542468784" sldId="274"/>
        </pc:sldMkLst>
        <pc:spChg chg="mod">
          <ac:chgData name="Mica Nicole Nellis" userId="5f20adf3-492e-4e22-8d59-1b443793dbb5" providerId="ADAL" clId="{965F7623-15E7-E940-B655-73291676CAE0}" dt="2023-11-01T01:12:10.194" v="684" actId="20577"/>
          <ac:spMkLst>
            <pc:docMk/>
            <pc:sldMk cId="542468784" sldId="274"/>
            <ac:spMk id="9" creationId="{90ECCC10-0780-C949-B752-A996B3C1B729}"/>
          </ac:spMkLst>
        </pc:spChg>
        <pc:spChg chg="mod">
          <ac:chgData name="Mica Nicole Nellis" userId="5f20adf3-492e-4e22-8d59-1b443793dbb5" providerId="ADAL" clId="{965F7623-15E7-E940-B655-73291676CAE0}" dt="2023-11-07T07:19:32.883" v="1879" actId="20577"/>
          <ac:spMkLst>
            <pc:docMk/>
            <pc:sldMk cId="542468784" sldId="274"/>
            <ac:spMk id="10" creationId="{DA8769DE-0A73-6C40-B7C3-4B165FB9DC6E}"/>
          </ac:spMkLst>
        </pc:spChg>
      </pc:sldChg>
      <pc:sldChg chg="addSp delSp modSp">
        <pc:chgData name="Mica Nicole Nellis" userId="5f20adf3-492e-4e22-8d59-1b443793dbb5" providerId="ADAL" clId="{965F7623-15E7-E940-B655-73291676CAE0}" dt="2023-11-07T07:04:11.747" v="1845" actId="14100"/>
        <pc:sldMkLst>
          <pc:docMk/>
          <pc:sldMk cId="1956900071" sldId="288"/>
        </pc:sldMkLst>
        <pc:picChg chg="add del mod">
          <ac:chgData name="Mica Nicole Nellis" userId="5f20adf3-492e-4e22-8d59-1b443793dbb5" providerId="ADAL" clId="{965F7623-15E7-E940-B655-73291676CAE0}" dt="2023-11-07T07:03:58.894" v="1842" actId="478"/>
          <ac:picMkLst>
            <pc:docMk/>
            <pc:sldMk cId="1956900071" sldId="288"/>
            <ac:picMk id="4" creationId="{032716CD-865B-7A7F-5C59-8C3EF8FF28A4}"/>
          </ac:picMkLst>
        </pc:picChg>
        <pc:picChg chg="add mod">
          <ac:chgData name="Mica Nicole Nellis" userId="5f20adf3-492e-4e22-8d59-1b443793dbb5" providerId="ADAL" clId="{965F7623-15E7-E940-B655-73291676CAE0}" dt="2023-11-07T07:04:11.747" v="1845" actId="14100"/>
          <ac:picMkLst>
            <pc:docMk/>
            <pc:sldMk cId="1956900071" sldId="288"/>
            <ac:picMk id="8" creationId="{32A903CB-5193-E1CB-07E3-C0675B4D5CD4}"/>
          </ac:picMkLst>
        </pc:picChg>
      </pc:sldChg>
      <pc:sldChg chg="addSp delSp modSp add">
        <pc:chgData name="Mica Nicole Nellis" userId="5f20adf3-492e-4e22-8d59-1b443793dbb5" providerId="ADAL" clId="{965F7623-15E7-E940-B655-73291676CAE0}" dt="2023-11-07T07:13:33.296" v="1850" actId="14100"/>
        <pc:sldMkLst>
          <pc:docMk/>
          <pc:sldMk cId="2185287290" sldId="289"/>
        </pc:sldMkLst>
        <pc:picChg chg="add mod">
          <ac:chgData name="Mica Nicole Nellis" userId="5f20adf3-492e-4e22-8d59-1b443793dbb5" providerId="ADAL" clId="{965F7623-15E7-E940-B655-73291676CAE0}" dt="2023-11-07T07:13:33.296" v="1850" actId="14100"/>
          <ac:picMkLst>
            <pc:docMk/>
            <pc:sldMk cId="2185287290" sldId="289"/>
            <ac:picMk id="4" creationId="{CB56E282-07F2-09EA-7563-E389181A4DE3}"/>
          </ac:picMkLst>
        </pc:picChg>
        <pc:picChg chg="del">
          <ac:chgData name="Mica Nicole Nellis" userId="5f20adf3-492e-4e22-8d59-1b443793dbb5" providerId="ADAL" clId="{965F7623-15E7-E940-B655-73291676CAE0}" dt="2023-11-07T07:13:24.091" v="1847" actId="478"/>
          <ac:picMkLst>
            <pc:docMk/>
            <pc:sldMk cId="2185287290" sldId="289"/>
            <ac:picMk id="8" creationId="{32A903CB-5193-E1CB-07E3-C0675B4D5CD4}"/>
          </ac:picMkLst>
        </pc:picChg>
      </pc:sldChg>
      <pc:sldChg chg="modSp">
        <pc:chgData name="Mica Nicole Nellis" userId="5f20adf3-492e-4e22-8d59-1b443793dbb5" providerId="ADAL" clId="{965F7623-15E7-E940-B655-73291676CAE0}" dt="2023-11-08T00:17:22.310" v="1905" actId="20577"/>
        <pc:sldMkLst>
          <pc:docMk/>
          <pc:sldMk cId="1604766382" sldId="290"/>
        </pc:sldMkLst>
        <pc:spChg chg="mod">
          <ac:chgData name="Mica Nicole Nellis" userId="5f20adf3-492e-4e22-8d59-1b443793dbb5" providerId="ADAL" clId="{965F7623-15E7-E940-B655-73291676CAE0}" dt="2023-11-08T00:17:22.310" v="1905" actId="20577"/>
          <ac:spMkLst>
            <pc:docMk/>
            <pc:sldMk cId="1604766382" sldId="290"/>
            <ac:spMk id="9" creationId="{90ECCC10-0780-C949-B752-A996B3C1B729}"/>
          </ac:spMkLst>
        </pc:spChg>
      </pc:sldChg>
      <pc:sldChg chg="modSp">
        <pc:chgData name="Mica Nicole Nellis" userId="5f20adf3-492e-4e22-8d59-1b443793dbb5" providerId="ADAL" clId="{965F7623-15E7-E940-B655-73291676CAE0}" dt="2023-11-08T00:17:43.381" v="1923" actId="20577"/>
        <pc:sldMkLst>
          <pc:docMk/>
          <pc:sldMk cId="1131300774" sldId="293"/>
        </pc:sldMkLst>
        <pc:spChg chg="mod">
          <ac:chgData name="Mica Nicole Nellis" userId="5f20adf3-492e-4e22-8d59-1b443793dbb5" providerId="ADAL" clId="{965F7623-15E7-E940-B655-73291676CAE0}" dt="2023-11-08T00:17:43.381" v="1923" actId="20577"/>
          <ac:spMkLst>
            <pc:docMk/>
            <pc:sldMk cId="1131300774" sldId="293"/>
            <ac:spMk id="9" creationId="{90ECCC10-0780-C949-B752-A996B3C1B729}"/>
          </ac:spMkLst>
        </pc:spChg>
      </pc:sldChg>
    </pc:docChg>
  </pc:docChgLst>
  <pc:docChgLst>
    <pc:chgData name="Brandon A Knutson" userId="S::bak325@nau.edu::28952e65-da15-49e9-bac9-bbf66cc61a37" providerId="AD" clId="Web-{F6C5B7D5-4EDA-4C4F-B1BD-9E21CC399C12}"/>
    <pc:docChg chg="addSld modSld">
      <pc:chgData name="Brandon A Knutson" userId="S::bak325@nau.edu::28952e65-da15-49e9-bac9-bbf66cc61a37" providerId="AD" clId="Web-{F6C5B7D5-4EDA-4C4F-B1BD-9E21CC399C12}" dt="2023-11-07T01:08:22.026" v="454" actId="20577"/>
      <pc:docMkLst>
        <pc:docMk/>
      </pc:docMkLst>
      <pc:sldChg chg="addSp delSp modSp mod setBg">
        <pc:chgData name="Brandon A Knutson" userId="S::bak325@nau.edu::28952e65-da15-49e9-bac9-bbf66cc61a37" providerId="AD" clId="Web-{F6C5B7D5-4EDA-4C4F-B1BD-9E21CC399C12}" dt="2023-11-06T20:19:40.059" v="6"/>
        <pc:sldMkLst>
          <pc:docMk/>
          <pc:sldMk cId="1494732886" sldId="264"/>
        </pc:sldMkLst>
        <pc:spChg chg="mod ord">
          <ac:chgData name="Brandon A Knutson" userId="S::bak325@nau.edu::28952e65-da15-49e9-bac9-bbf66cc61a37" providerId="AD" clId="Web-{F6C5B7D5-4EDA-4C4F-B1BD-9E21CC399C12}" dt="2023-11-06T20:19:40.059" v="6"/>
          <ac:spMkLst>
            <pc:docMk/>
            <pc:sldMk cId="1494732886" sldId="264"/>
            <ac:spMk id="5" creationId="{5F07EB09-394F-EF3F-7B65-CD7F6640AFAB}"/>
          </ac:spMkLst>
        </pc:spChg>
        <pc:spChg chg="mod ord">
          <ac:chgData name="Brandon A Knutson" userId="S::bak325@nau.edu::28952e65-da15-49e9-bac9-bbf66cc61a37" providerId="AD" clId="Web-{F6C5B7D5-4EDA-4C4F-B1BD-9E21CC399C12}" dt="2023-11-06T20:19:40.059" v="6"/>
          <ac:spMkLst>
            <pc:docMk/>
            <pc:sldMk cId="1494732886" sldId="264"/>
            <ac:spMk id="9" creationId="{90ECCC10-0780-C949-B752-A996B3C1B729}"/>
          </ac:spMkLst>
        </pc:spChg>
        <pc:spChg chg="mod ord">
          <ac:chgData name="Brandon A Knutson" userId="S::bak325@nau.edu::28952e65-da15-49e9-bac9-bbf66cc61a37" providerId="AD" clId="Web-{F6C5B7D5-4EDA-4C4F-B1BD-9E21CC399C12}" dt="2023-11-06T20:18:43.089" v="2"/>
          <ac:spMkLst>
            <pc:docMk/>
            <pc:sldMk cId="1494732886" sldId="264"/>
            <ac:spMk id="10" creationId="{DA8769DE-0A73-6C40-B7C3-4B165FB9DC6E}"/>
          </ac:spMkLst>
        </pc:spChg>
        <pc:spChg chg="add del">
          <ac:chgData name="Brandon A Knutson" userId="S::bak325@nau.edu::28952e65-da15-49e9-bac9-bbf66cc61a37" providerId="AD" clId="Web-{F6C5B7D5-4EDA-4C4F-B1BD-9E21CC399C12}" dt="2023-11-06T20:19:40.059" v="6"/>
          <ac:spMkLst>
            <pc:docMk/>
            <pc:sldMk cId="1494732886" sldId="264"/>
            <ac:spMk id="15" creationId="{D4771268-CB57-404A-9271-370EB28F6090}"/>
          </ac:spMkLst>
        </pc:spChg>
        <pc:spChg chg="add del">
          <ac:chgData name="Brandon A Knutson" userId="S::bak325@nau.edu::28952e65-da15-49e9-bac9-bbf66cc61a37" providerId="AD" clId="Web-{F6C5B7D5-4EDA-4C4F-B1BD-9E21CC399C12}" dt="2023-11-06T20:19:40.044" v="5"/>
          <ac:spMkLst>
            <pc:docMk/>
            <pc:sldMk cId="1494732886" sldId="264"/>
            <ac:spMk id="20" creationId="{A8CCCB6D-5162-4AAE-A5E3-3AC55410DBCE}"/>
          </ac:spMkLst>
        </pc:spChg>
        <pc:spChg chg="add del">
          <ac:chgData name="Brandon A Knutson" userId="S::bak325@nau.edu::28952e65-da15-49e9-bac9-bbf66cc61a37" providerId="AD" clId="Web-{F6C5B7D5-4EDA-4C4F-B1BD-9E21CC399C12}" dt="2023-11-06T20:19:40.044" v="5"/>
          <ac:spMkLst>
            <pc:docMk/>
            <pc:sldMk cId="1494732886" sldId="264"/>
            <ac:spMk id="22" creationId="{0BCD8C04-CC7B-40EF-82EB-E9821F79BB86}"/>
          </ac:spMkLst>
        </pc:spChg>
        <pc:spChg chg="add">
          <ac:chgData name="Brandon A Knutson" userId="S::bak325@nau.edu::28952e65-da15-49e9-bac9-bbf66cc61a37" providerId="AD" clId="Web-{F6C5B7D5-4EDA-4C4F-B1BD-9E21CC399C12}" dt="2023-11-06T20:19:40.059" v="6"/>
          <ac:spMkLst>
            <pc:docMk/>
            <pc:sldMk cId="1494732886" sldId="264"/>
            <ac:spMk id="24" creationId="{78BA5F19-D5E1-4ECC-BEC2-DF7AEDFD7C50}"/>
          </ac:spMkLst>
        </pc:spChg>
        <pc:spChg chg="add">
          <ac:chgData name="Brandon A Knutson" userId="S::bak325@nau.edu::28952e65-da15-49e9-bac9-bbf66cc61a37" providerId="AD" clId="Web-{F6C5B7D5-4EDA-4C4F-B1BD-9E21CC399C12}" dt="2023-11-06T20:19:40.059" v="6"/>
          <ac:spMkLst>
            <pc:docMk/>
            <pc:sldMk cId="1494732886" sldId="264"/>
            <ac:spMk id="25" creationId="{BB4D578A-F2C4-4EA9-A811-B48E66D63696}"/>
          </ac:spMkLst>
        </pc:spChg>
        <pc:picChg chg="add mod">
          <ac:chgData name="Brandon A Knutson" userId="S::bak325@nau.edu::28952e65-da15-49e9-bac9-bbf66cc61a37" providerId="AD" clId="Web-{F6C5B7D5-4EDA-4C4F-B1BD-9E21CC399C12}" dt="2023-11-06T20:19:40.059" v="6"/>
          <ac:picMkLst>
            <pc:docMk/>
            <pc:sldMk cId="1494732886" sldId="264"/>
            <ac:picMk id="2" creationId="{D725EEB7-CFF2-D3D3-480F-B2A32C1604F8}"/>
          </ac:picMkLst>
        </pc:picChg>
        <pc:picChg chg="add mod ord">
          <ac:chgData name="Brandon A Knutson" userId="S::bak325@nau.edu::28952e65-da15-49e9-bac9-bbf66cc61a37" providerId="AD" clId="Web-{F6C5B7D5-4EDA-4C4F-B1BD-9E21CC399C12}" dt="2023-11-06T20:19:40.059" v="6"/>
          <ac:picMkLst>
            <pc:docMk/>
            <pc:sldMk cId="1494732886" sldId="264"/>
            <ac:picMk id="3" creationId="{65E61E5E-2A96-189D-1674-0E5ACC5BE960}"/>
          </ac:picMkLst>
        </pc:picChg>
      </pc:sldChg>
      <pc:sldChg chg="addSp delSp modSp new">
        <pc:chgData name="Brandon A Knutson" userId="S::bak325@nau.edu::28952e65-da15-49e9-bac9-bbf66cc61a37" providerId="AD" clId="Web-{F6C5B7D5-4EDA-4C4F-B1BD-9E21CC399C12}" dt="2023-11-06T23:52:49.187" v="254" actId="14100"/>
        <pc:sldMkLst>
          <pc:docMk/>
          <pc:sldMk cId="1620973883" sldId="284"/>
        </pc:sldMkLst>
        <pc:spChg chg="mod">
          <ac:chgData name="Brandon A Knutson" userId="S::bak325@nau.edu::28952e65-da15-49e9-bac9-bbf66cc61a37" providerId="AD" clId="Web-{F6C5B7D5-4EDA-4C4F-B1BD-9E21CC399C12}" dt="2023-11-06T21:12:40.647" v="37" actId="20577"/>
          <ac:spMkLst>
            <pc:docMk/>
            <pc:sldMk cId="1620973883" sldId="284"/>
            <ac:spMk id="2" creationId="{4DC68EAC-C0F5-4FC6-91CB-24A7C1810F39}"/>
          </ac:spMkLst>
        </pc:spChg>
        <pc:spChg chg="add mod">
          <ac:chgData name="Brandon A Knutson" userId="S::bak325@nau.edu::28952e65-da15-49e9-bac9-bbf66cc61a37" providerId="AD" clId="Web-{F6C5B7D5-4EDA-4C4F-B1BD-9E21CC399C12}" dt="2023-11-06T23:52:49.187" v="254" actId="14100"/>
          <ac:spMkLst>
            <pc:docMk/>
            <pc:sldMk cId="1620973883" sldId="284"/>
            <ac:spMk id="3" creationId="{5113115E-855F-A862-39FF-EB83150BC560}"/>
          </ac:spMkLst>
        </pc:spChg>
        <pc:spChg chg="del">
          <ac:chgData name="Brandon A Knutson" userId="S::bak325@nau.edu::28952e65-da15-49e9-bac9-bbf66cc61a37" providerId="AD" clId="Web-{F6C5B7D5-4EDA-4C4F-B1BD-9E21CC399C12}" dt="2023-11-06T20:40:59.046" v="8"/>
          <ac:spMkLst>
            <pc:docMk/>
            <pc:sldMk cId="1620973883" sldId="284"/>
            <ac:spMk id="3" creationId="{56B84166-1796-46CF-0CEB-8EF0A693F08C}"/>
          </ac:spMkLst>
        </pc:spChg>
        <pc:picChg chg="add mod ord">
          <ac:chgData name="Brandon A Knutson" userId="S::bak325@nau.edu::28952e65-da15-49e9-bac9-bbf66cc61a37" providerId="AD" clId="Web-{F6C5B7D5-4EDA-4C4F-B1BD-9E21CC399C12}" dt="2023-11-06T20:41:21.235" v="11"/>
          <ac:picMkLst>
            <pc:docMk/>
            <pc:sldMk cId="1620973883" sldId="284"/>
            <ac:picMk id="5" creationId="{FE98C225-DB9B-2ED8-64B2-EB2D08FABCC4}"/>
          </ac:picMkLst>
        </pc:picChg>
        <pc:picChg chg="add mod">
          <ac:chgData name="Brandon A Knutson" userId="S::bak325@nau.edu::28952e65-da15-49e9-bac9-bbf66cc61a37" providerId="AD" clId="Web-{F6C5B7D5-4EDA-4C4F-B1BD-9E21CC399C12}" dt="2023-11-06T20:42:33.628" v="17" actId="14100"/>
          <ac:picMkLst>
            <pc:docMk/>
            <pc:sldMk cId="1620973883" sldId="284"/>
            <ac:picMk id="6" creationId="{EC2FE0CB-C3A2-A546-0F79-ED3BC231C59D}"/>
          </ac:picMkLst>
        </pc:picChg>
      </pc:sldChg>
      <pc:sldChg chg="modSp new">
        <pc:chgData name="Brandon A Knutson" userId="S::bak325@nau.edu::28952e65-da15-49e9-bac9-bbf66cc61a37" providerId="AD" clId="Web-{F6C5B7D5-4EDA-4C4F-B1BD-9E21CC399C12}" dt="2023-11-07T01:08:22.026" v="454" actId="20577"/>
        <pc:sldMkLst>
          <pc:docMk/>
          <pc:sldMk cId="686278507" sldId="285"/>
        </pc:sldMkLst>
        <pc:spChg chg="mod">
          <ac:chgData name="Brandon A Knutson" userId="S::bak325@nau.edu::28952e65-da15-49e9-bac9-bbf66cc61a37" providerId="AD" clId="Web-{F6C5B7D5-4EDA-4C4F-B1BD-9E21CC399C12}" dt="2023-11-06T21:16:53.742" v="62" actId="20577"/>
          <ac:spMkLst>
            <pc:docMk/>
            <pc:sldMk cId="686278507" sldId="285"/>
            <ac:spMk id="2" creationId="{75FFC55A-D30C-E1D3-9D8D-AF9444D60D09}"/>
          </ac:spMkLst>
        </pc:spChg>
        <pc:spChg chg="mod">
          <ac:chgData name="Brandon A Knutson" userId="S::bak325@nau.edu::28952e65-da15-49e9-bac9-bbf66cc61a37" providerId="AD" clId="Web-{F6C5B7D5-4EDA-4C4F-B1BD-9E21CC399C12}" dt="2023-11-07T01:08:22.026" v="454" actId="20577"/>
          <ac:spMkLst>
            <pc:docMk/>
            <pc:sldMk cId="686278507" sldId="285"/>
            <ac:spMk id="3" creationId="{D2DC50D7-C374-F031-41AC-25536807C9E9}"/>
          </ac:spMkLst>
        </pc:spChg>
      </pc:sldChg>
      <pc:sldChg chg="modSp new">
        <pc:chgData name="Brandon A Knutson" userId="S::bak325@nau.edu::28952e65-da15-49e9-bac9-bbf66cc61a37" providerId="AD" clId="Web-{F6C5B7D5-4EDA-4C4F-B1BD-9E21CC399C12}" dt="2023-11-07T00:02:33.499" v="436" actId="20577"/>
        <pc:sldMkLst>
          <pc:docMk/>
          <pc:sldMk cId="255924957" sldId="286"/>
        </pc:sldMkLst>
        <pc:spChg chg="mod">
          <ac:chgData name="Brandon A Knutson" userId="S::bak325@nau.edu::28952e65-da15-49e9-bac9-bbf66cc61a37" providerId="AD" clId="Web-{F6C5B7D5-4EDA-4C4F-B1BD-9E21CC399C12}" dt="2023-11-06T23:54:20.924" v="266" actId="20577"/>
          <ac:spMkLst>
            <pc:docMk/>
            <pc:sldMk cId="255924957" sldId="286"/>
            <ac:spMk id="2" creationId="{3C83A3D1-46F4-D0AA-E259-BA25BE6CEEE9}"/>
          </ac:spMkLst>
        </pc:spChg>
        <pc:spChg chg="mod">
          <ac:chgData name="Brandon A Knutson" userId="S::bak325@nau.edu::28952e65-da15-49e9-bac9-bbf66cc61a37" providerId="AD" clId="Web-{F6C5B7D5-4EDA-4C4F-B1BD-9E21CC399C12}" dt="2023-11-07T00:02:33.499" v="436" actId="20577"/>
          <ac:spMkLst>
            <pc:docMk/>
            <pc:sldMk cId="255924957" sldId="286"/>
            <ac:spMk id="3" creationId="{9BDD8AA7-EAC8-AE1F-F773-6B7298C0AEA7}"/>
          </ac:spMkLst>
        </pc:spChg>
      </pc:sldChg>
      <pc:sldChg chg="addSp delSp modSp new mod setBg">
        <pc:chgData name="Brandon A Knutson" userId="S::bak325@nau.edu::28952e65-da15-49e9-bac9-bbf66cc61a37" providerId="AD" clId="Web-{F6C5B7D5-4EDA-4C4F-B1BD-9E21CC399C12}" dt="2023-11-07T00:54:35.031" v="447"/>
        <pc:sldMkLst>
          <pc:docMk/>
          <pc:sldMk cId="3428812245" sldId="287"/>
        </pc:sldMkLst>
        <pc:spChg chg="add del">
          <ac:chgData name="Brandon A Knutson" userId="S::bak325@nau.edu::28952e65-da15-49e9-bac9-bbf66cc61a37" providerId="AD" clId="Web-{F6C5B7D5-4EDA-4C4F-B1BD-9E21CC399C12}" dt="2023-11-07T00:50:16.038" v="441"/>
          <ac:spMkLst>
            <pc:docMk/>
            <pc:sldMk cId="3428812245" sldId="287"/>
            <ac:spMk id="2" creationId="{BE6F7EB0-CCD7-1F8E-5AFA-AA0FE7A71DB5}"/>
          </ac:spMkLst>
        </pc:spChg>
        <pc:spChg chg="del">
          <ac:chgData name="Brandon A Knutson" userId="S::bak325@nau.edu::28952e65-da15-49e9-bac9-bbf66cc61a37" providerId="AD" clId="Web-{F6C5B7D5-4EDA-4C4F-B1BD-9E21CC399C12}" dt="2023-11-07T00:50:06.038" v="438"/>
          <ac:spMkLst>
            <pc:docMk/>
            <pc:sldMk cId="3428812245" sldId="287"/>
            <ac:spMk id="3" creationId="{232960C0-1E13-6632-B6EF-2EFAE717D2EE}"/>
          </ac:spMkLst>
        </pc:spChg>
        <pc:spChg chg="mod ord">
          <ac:chgData name="Brandon A Knutson" userId="S::bak325@nau.edu::28952e65-da15-49e9-bac9-bbf66cc61a37" providerId="AD" clId="Web-{F6C5B7D5-4EDA-4C4F-B1BD-9E21CC399C12}" dt="2023-11-07T00:54:35.031" v="447"/>
          <ac:spMkLst>
            <pc:docMk/>
            <pc:sldMk cId="3428812245" sldId="287"/>
            <ac:spMk id="4" creationId="{9C2C7853-52AA-1080-D6DC-98F151A4423B}"/>
          </ac:spMkLst>
        </pc:spChg>
        <pc:spChg chg="add del mod">
          <ac:chgData name="Brandon A Knutson" userId="S::bak325@nau.edu::28952e65-da15-49e9-bac9-bbf66cc61a37" providerId="AD" clId="Web-{F6C5B7D5-4EDA-4C4F-B1BD-9E21CC399C12}" dt="2023-11-07T00:52:14.980" v="443"/>
          <ac:spMkLst>
            <pc:docMk/>
            <pc:sldMk cId="3428812245" sldId="287"/>
            <ac:spMk id="7" creationId="{14301724-C16B-11A6-28C4-8B75DECA6A80}"/>
          </ac:spMkLst>
        </pc:spChg>
        <pc:spChg chg="add del">
          <ac:chgData name="Brandon A Knutson" userId="S::bak325@nau.edu::28952e65-da15-49e9-bac9-bbf66cc61a37" providerId="AD" clId="Web-{F6C5B7D5-4EDA-4C4F-B1BD-9E21CC399C12}" dt="2023-11-07T00:50:16.038" v="440"/>
          <ac:spMkLst>
            <pc:docMk/>
            <pc:sldMk cId="3428812245" sldId="287"/>
            <ac:spMk id="10" creationId="{42A4FC2C-047E-45A5-965D-8E1E3BF09BC6}"/>
          </ac:spMkLst>
        </pc:spChg>
        <pc:spChg chg="add del mod">
          <ac:chgData name="Brandon A Knutson" userId="S::bak325@nau.edu::28952e65-da15-49e9-bac9-bbf66cc61a37" providerId="AD" clId="Web-{F6C5B7D5-4EDA-4C4F-B1BD-9E21CC399C12}" dt="2023-11-07T00:54:32.343" v="446"/>
          <ac:spMkLst>
            <pc:docMk/>
            <pc:sldMk cId="3428812245" sldId="287"/>
            <ac:spMk id="11" creationId="{8A8C4403-195A-39ED-4CAB-0F60AEA5D3F2}"/>
          </ac:spMkLst>
        </pc:spChg>
        <pc:spChg chg="add del">
          <ac:chgData name="Brandon A Knutson" userId="S::bak325@nau.edu::28952e65-da15-49e9-bac9-bbf66cc61a37" providerId="AD" clId="Web-{F6C5B7D5-4EDA-4C4F-B1BD-9E21CC399C12}" dt="2023-11-07T00:54:35.031" v="447"/>
          <ac:spMkLst>
            <pc:docMk/>
            <pc:sldMk cId="3428812245" sldId="287"/>
            <ac:spMk id="13" creationId="{42A4FC2C-047E-45A5-965D-8E1E3BF09BC6}"/>
          </ac:spMkLst>
        </pc:spChg>
        <pc:spChg chg="add">
          <ac:chgData name="Brandon A Knutson" userId="S::bak325@nau.edu::28952e65-da15-49e9-bac9-bbf66cc61a37" providerId="AD" clId="Web-{F6C5B7D5-4EDA-4C4F-B1BD-9E21CC399C12}" dt="2023-11-07T00:54:35.031" v="447"/>
          <ac:spMkLst>
            <pc:docMk/>
            <pc:sldMk cId="3428812245" sldId="287"/>
            <ac:spMk id="18" creationId="{42A4FC2C-047E-45A5-965D-8E1E3BF09BC6}"/>
          </ac:spMkLst>
        </pc:spChg>
        <pc:picChg chg="add del mod ord">
          <ac:chgData name="Brandon A Knutson" userId="S::bak325@nau.edu::28952e65-da15-49e9-bac9-bbf66cc61a37" providerId="AD" clId="Web-{F6C5B7D5-4EDA-4C4F-B1BD-9E21CC399C12}" dt="2023-11-07T00:52:08.495" v="442"/>
          <ac:picMkLst>
            <pc:docMk/>
            <pc:sldMk cId="3428812245" sldId="287"/>
            <ac:picMk id="5" creationId="{47FD2070-4D0C-0333-F6FA-2A665AB5D43E}"/>
          </ac:picMkLst>
        </pc:picChg>
        <pc:picChg chg="add del mod ord">
          <ac:chgData name="Brandon A Knutson" userId="S::bak325@nau.edu::28952e65-da15-49e9-bac9-bbf66cc61a37" providerId="AD" clId="Web-{F6C5B7D5-4EDA-4C4F-B1BD-9E21CC399C12}" dt="2023-11-07T00:54:26.671" v="445"/>
          <ac:picMkLst>
            <pc:docMk/>
            <pc:sldMk cId="3428812245" sldId="287"/>
            <ac:picMk id="8" creationId="{7AB62E81-43B9-79E8-240A-E4C5D197D55D}"/>
          </ac:picMkLst>
        </pc:picChg>
        <pc:picChg chg="add mod ord">
          <ac:chgData name="Brandon A Knutson" userId="S::bak325@nau.edu::28952e65-da15-49e9-bac9-bbf66cc61a37" providerId="AD" clId="Web-{F6C5B7D5-4EDA-4C4F-B1BD-9E21CC399C12}" dt="2023-11-07T00:54:35.031" v="447"/>
          <ac:picMkLst>
            <pc:docMk/>
            <pc:sldMk cId="3428812245" sldId="287"/>
            <ac:picMk id="12" creationId="{F63C1CB7-8C70-7B6B-71D1-700B281F26B8}"/>
          </ac:picMkLst>
        </pc:picChg>
      </pc:sldChg>
    </pc:docChg>
  </pc:docChgLst>
  <pc:docChgLst>
    <pc:chgData name="Isaiah Christopher Padilla" userId="S::icp25@nau.edu::5e0c1b5f-912a-4a53-94f8-57ac8bb5df01" providerId="AD" clId="Web-{E18E59D5-E21D-4449-A9BA-65E0643F9859}"/>
    <pc:docChg chg="addSld delSld modSld sldOrd">
      <pc:chgData name="Isaiah Christopher Padilla" userId="S::icp25@nau.edu::5e0c1b5f-912a-4a53-94f8-57ac8bb5df01" providerId="AD" clId="Web-{E18E59D5-E21D-4449-A9BA-65E0643F9859}" dt="2023-11-11T05:08:38.789" v="55" actId="14100"/>
      <pc:docMkLst>
        <pc:docMk/>
      </pc:docMkLst>
      <pc:sldChg chg="addSp delSp modSp">
        <pc:chgData name="Isaiah Christopher Padilla" userId="S::icp25@nau.edu::5e0c1b5f-912a-4a53-94f8-57ac8bb5df01" providerId="AD" clId="Web-{E18E59D5-E21D-4449-A9BA-65E0643F9859}" dt="2023-11-11T05:05:59.940" v="7"/>
        <pc:sldMkLst>
          <pc:docMk/>
          <pc:sldMk cId="1604766382" sldId="290"/>
        </pc:sldMkLst>
        <pc:spChg chg="add del mod">
          <ac:chgData name="Isaiah Christopher Padilla" userId="S::icp25@nau.edu::5e0c1b5f-912a-4a53-94f8-57ac8bb5df01" providerId="AD" clId="Web-{E18E59D5-E21D-4449-A9BA-65E0643F9859}" dt="2023-11-11T05:05:59.940" v="7"/>
          <ac:spMkLst>
            <pc:docMk/>
            <pc:sldMk cId="1604766382" sldId="290"/>
            <ac:spMk id="4" creationId="{3016C8F2-3E5C-C505-B23F-BBE9E3D20B07}"/>
          </ac:spMkLst>
        </pc:spChg>
        <pc:spChg chg="add del">
          <ac:chgData name="Isaiah Christopher Padilla" userId="S::icp25@nau.edu::5e0c1b5f-912a-4a53-94f8-57ac8bb5df01" providerId="AD" clId="Web-{E18E59D5-E21D-4449-A9BA-65E0643F9859}" dt="2023-11-11T05:05:59.940" v="7"/>
          <ac:spMkLst>
            <pc:docMk/>
            <pc:sldMk cId="1604766382" sldId="290"/>
            <ac:spMk id="9" creationId="{90ECCC10-0780-C949-B752-A996B3C1B729}"/>
          </ac:spMkLst>
        </pc:spChg>
      </pc:sldChg>
      <pc:sldChg chg="addSp delSp modSp del">
        <pc:chgData name="Isaiah Christopher Padilla" userId="S::icp25@nau.edu::5e0c1b5f-912a-4a53-94f8-57ac8bb5df01" providerId="AD" clId="Web-{E18E59D5-E21D-4449-A9BA-65E0643F9859}" dt="2023-11-11T05:07:04.067" v="49"/>
        <pc:sldMkLst>
          <pc:docMk/>
          <pc:sldMk cId="3856058912" sldId="294"/>
        </pc:sldMkLst>
        <pc:spChg chg="del mod">
          <ac:chgData name="Isaiah Christopher Padilla" userId="S::icp25@nau.edu::5e0c1b5f-912a-4a53-94f8-57ac8bb5df01" providerId="AD" clId="Web-{E18E59D5-E21D-4449-A9BA-65E0643F9859}" dt="2023-11-11T05:06:17.691" v="31"/>
          <ac:spMkLst>
            <pc:docMk/>
            <pc:sldMk cId="3856058912" sldId="294"/>
            <ac:spMk id="2" creationId="{86C96F5E-52F9-1E17-2917-D6FA13C85B5E}"/>
          </ac:spMkLst>
        </pc:spChg>
        <pc:spChg chg="add mod">
          <ac:chgData name="Isaiah Christopher Padilla" userId="S::icp25@nau.edu::5e0c1b5f-912a-4a53-94f8-57ac8bb5df01" providerId="AD" clId="Web-{E18E59D5-E21D-4449-A9BA-65E0643F9859}" dt="2023-11-11T05:06:13.863" v="29" actId="20577"/>
          <ac:spMkLst>
            <pc:docMk/>
            <pc:sldMk cId="3856058912" sldId="294"/>
            <ac:spMk id="7" creationId="{A650A549-C34F-038E-897C-750AE154624C}"/>
          </ac:spMkLst>
        </pc:spChg>
        <pc:spChg chg="add del mod">
          <ac:chgData name="Isaiah Christopher Padilla" userId="S::icp25@nau.edu::5e0c1b5f-912a-4a53-94f8-57ac8bb5df01" providerId="AD" clId="Web-{E18E59D5-E21D-4449-A9BA-65E0643F9859}" dt="2023-11-11T05:06:20.128" v="32"/>
          <ac:spMkLst>
            <pc:docMk/>
            <pc:sldMk cId="3856058912" sldId="294"/>
            <ac:spMk id="9" creationId="{CD735C90-2745-A56A-2327-050799D3DE86}"/>
          </ac:spMkLst>
        </pc:spChg>
        <pc:graphicFrameChg chg="del">
          <ac:chgData name="Isaiah Christopher Padilla" userId="S::icp25@nau.edu::5e0c1b5f-912a-4a53-94f8-57ac8bb5df01" providerId="AD" clId="Web-{E18E59D5-E21D-4449-A9BA-65E0643F9859}" dt="2023-11-11T05:05:44.690" v="2"/>
          <ac:graphicFrameMkLst>
            <pc:docMk/>
            <pc:sldMk cId="3856058912" sldId="294"/>
            <ac:graphicFrameMk id="5" creationId="{EFFAD7D5-DBFC-B46E-2C90-2A6409500BAB}"/>
          </ac:graphicFrameMkLst>
        </pc:graphicFrameChg>
        <pc:picChg chg="add del mod">
          <ac:chgData name="Isaiah Christopher Padilla" userId="S::icp25@nau.edu::5e0c1b5f-912a-4a53-94f8-57ac8bb5df01" providerId="AD" clId="Web-{E18E59D5-E21D-4449-A9BA-65E0643F9859}" dt="2023-11-11T05:06:40.473" v="43"/>
          <ac:picMkLst>
            <pc:docMk/>
            <pc:sldMk cId="3856058912" sldId="294"/>
            <ac:picMk id="3" creationId="{BF79C1E3-C1B7-20BD-6BFD-D836FD6248C5}"/>
          </ac:picMkLst>
        </pc:picChg>
      </pc:sldChg>
      <pc:sldChg chg="addSp delSp modSp add ord">
        <pc:chgData name="Isaiah Christopher Padilla" userId="S::icp25@nau.edu::5e0c1b5f-912a-4a53-94f8-57ac8bb5df01" providerId="AD" clId="Web-{E18E59D5-E21D-4449-A9BA-65E0643F9859}" dt="2023-11-11T05:06:55.176" v="47" actId="1076"/>
        <pc:sldMkLst>
          <pc:docMk/>
          <pc:sldMk cId="3948700581" sldId="295"/>
        </pc:sldMkLst>
        <pc:spChg chg="del">
          <ac:chgData name="Isaiah Christopher Padilla" userId="S::icp25@nau.edu::5e0c1b5f-912a-4a53-94f8-57ac8bb5df01" providerId="AD" clId="Web-{E18E59D5-E21D-4449-A9BA-65E0643F9859}" dt="2023-11-11T05:06:38.098" v="42"/>
          <ac:spMkLst>
            <pc:docMk/>
            <pc:sldMk cId="3948700581" sldId="295"/>
            <ac:spMk id="2" creationId="{41A8BAC5-9836-6CAB-1A92-1E583A51C0DA}"/>
          </ac:spMkLst>
        </pc:spChg>
        <pc:spChg chg="mod">
          <ac:chgData name="Isaiah Christopher Padilla" userId="S::icp25@nau.edu::5e0c1b5f-912a-4a53-94f8-57ac8bb5df01" providerId="AD" clId="Web-{E18E59D5-E21D-4449-A9BA-65E0643F9859}" dt="2023-11-11T05:06:33.848" v="40" actId="20577"/>
          <ac:spMkLst>
            <pc:docMk/>
            <pc:sldMk cId="3948700581" sldId="295"/>
            <ac:spMk id="9" creationId="{90ECCC10-0780-C949-B752-A996B3C1B729}"/>
          </ac:spMkLst>
        </pc:spChg>
        <pc:spChg chg="del">
          <ac:chgData name="Isaiah Christopher Padilla" userId="S::icp25@nau.edu::5e0c1b5f-912a-4a53-94f8-57ac8bb5df01" providerId="AD" clId="Web-{E18E59D5-E21D-4449-A9BA-65E0643F9859}" dt="2023-11-11T05:06:36.645" v="41"/>
          <ac:spMkLst>
            <pc:docMk/>
            <pc:sldMk cId="3948700581" sldId="295"/>
            <ac:spMk id="10" creationId="{DA8769DE-0A73-6C40-B7C3-4B165FB9DC6E}"/>
          </ac:spMkLst>
        </pc:spChg>
        <pc:picChg chg="add mod">
          <ac:chgData name="Isaiah Christopher Padilla" userId="S::icp25@nau.edu::5e0c1b5f-912a-4a53-94f8-57ac8bb5df01" providerId="AD" clId="Web-{E18E59D5-E21D-4449-A9BA-65E0643F9859}" dt="2023-11-11T05:06:55.176" v="47" actId="1076"/>
          <ac:picMkLst>
            <pc:docMk/>
            <pc:sldMk cId="3948700581" sldId="295"/>
            <ac:picMk id="3" creationId="{2B72E9B9-C60F-0A42-F47F-E751705D5AF9}"/>
          </ac:picMkLst>
        </pc:picChg>
      </pc:sldChg>
      <pc:sldChg chg="addSp delSp modSp add">
        <pc:chgData name="Isaiah Christopher Padilla" userId="S::icp25@nau.edu::5e0c1b5f-912a-4a53-94f8-57ac8bb5df01" providerId="AD" clId="Web-{E18E59D5-E21D-4449-A9BA-65E0643F9859}" dt="2023-11-11T05:08:38.789" v="55" actId="14100"/>
        <pc:sldMkLst>
          <pc:docMk/>
          <pc:sldMk cId="1628796378" sldId="296"/>
        </pc:sldMkLst>
        <pc:picChg chg="add mod">
          <ac:chgData name="Isaiah Christopher Padilla" userId="S::icp25@nau.edu::5e0c1b5f-912a-4a53-94f8-57ac8bb5df01" providerId="AD" clId="Web-{E18E59D5-E21D-4449-A9BA-65E0643F9859}" dt="2023-11-11T05:08:38.789" v="55" actId="14100"/>
          <ac:picMkLst>
            <pc:docMk/>
            <pc:sldMk cId="1628796378" sldId="296"/>
            <ac:picMk id="2" creationId="{8605B78B-6C17-D2A6-DE9E-AB4E5ADFA924}"/>
          </ac:picMkLst>
        </pc:picChg>
        <pc:picChg chg="del">
          <ac:chgData name="Isaiah Christopher Padilla" userId="S::icp25@nau.edu::5e0c1b5f-912a-4a53-94f8-57ac8bb5df01" providerId="AD" clId="Web-{E18E59D5-E21D-4449-A9BA-65E0643F9859}" dt="2023-11-11T05:08:28.304" v="51"/>
          <ac:picMkLst>
            <pc:docMk/>
            <pc:sldMk cId="1628796378" sldId="296"/>
            <ac:picMk id="3" creationId="{2B72E9B9-C60F-0A42-F47F-E751705D5AF9}"/>
          </ac:picMkLst>
        </pc:picChg>
      </pc:sldChg>
    </pc:docChg>
  </pc:docChgLst>
  <pc:docChgLst>
    <pc:chgData name="Mica Nicole Nellis" userId="S::mnn49@nau.edu::5f20adf3-492e-4e22-8d59-1b443793dbb5" providerId="AD" clId="Web-{2616FB8A-0E1B-491B-8DAB-CF252DD46C57}"/>
    <pc:docChg chg="addSld modSld sldOrd">
      <pc:chgData name="Mica Nicole Nellis" userId="S::mnn49@nau.edu::5f20adf3-492e-4e22-8d59-1b443793dbb5" providerId="AD" clId="Web-{2616FB8A-0E1B-491B-8DAB-CF252DD46C57}" dt="2023-11-06T06:20:49.071" v="120" actId="20577"/>
      <pc:docMkLst>
        <pc:docMk/>
      </pc:docMkLst>
      <pc:sldChg chg="addSp delSp modSp">
        <pc:chgData name="Mica Nicole Nellis" userId="S::mnn49@nau.edu::5f20adf3-492e-4e22-8d59-1b443793dbb5" providerId="AD" clId="Web-{2616FB8A-0E1B-491B-8DAB-CF252DD46C57}" dt="2023-11-06T06:20:49.071" v="120" actId="20577"/>
        <pc:sldMkLst>
          <pc:docMk/>
          <pc:sldMk cId="44219637" sldId="275"/>
        </pc:sldMkLst>
        <pc:spChg chg="add del">
          <ac:chgData name="Mica Nicole Nellis" userId="S::mnn49@nau.edu::5f20adf3-492e-4e22-8d59-1b443793dbb5" providerId="AD" clId="Web-{2616FB8A-0E1B-491B-8DAB-CF252DD46C57}" dt="2023-11-06T06:11:36.386" v="43"/>
          <ac:spMkLst>
            <pc:docMk/>
            <pc:sldMk cId="44219637" sldId="275"/>
            <ac:spMk id="2" creationId="{238321AF-D92A-D26D-C0A8-EAFF2A2386ED}"/>
          </ac:spMkLst>
        </pc:spChg>
        <pc:spChg chg="add del mod">
          <ac:chgData name="Mica Nicole Nellis" userId="S::mnn49@nau.edu::5f20adf3-492e-4e22-8d59-1b443793dbb5" providerId="AD" clId="Web-{2616FB8A-0E1B-491B-8DAB-CF252DD46C57}" dt="2023-11-06T06:12:13.777" v="48"/>
          <ac:spMkLst>
            <pc:docMk/>
            <pc:sldMk cId="44219637" sldId="275"/>
            <ac:spMk id="5" creationId="{EE575B10-206D-0988-14EE-148B2826C984}"/>
          </ac:spMkLst>
        </pc:spChg>
        <pc:spChg chg="mod">
          <ac:chgData name="Mica Nicole Nellis" userId="S::mnn49@nau.edu::5f20adf3-492e-4e22-8d59-1b443793dbb5" providerId="AD" clId="Web-{2616FB8A-0E1B-491B-8DAB-CF252DD46C57}" dt="2023-11-06T06:20:49.071" v="120" actId="20577"/>
          <ac:spMkLst>
            <pc:docMk/>
            <pc:sldMk cId="44219637" sldId="275"/>
            <ac:spMk id="9" creationId="{90ECCC10-0780-C949-B752-A996B3C1B729}"/>
          </ac:spMkLst>
        </pc:spChg>
        <pc:spChg chg="del mod">
          <ac:chgData name="Mica Nicole Nellis" userId="S::mnn49@nau.edu::5f20adf3-492e-4e22-8d59-1b443793dbb5" providerId="AD" clId="Web-{2616FB8A-0E1B-491B-8DAB-CF252DD46C57}" dt="2023-11-06T06:11:30.589" v="41"/>
          <ac:spMkLst>
            <pc:docMk/>
            <pc:sldMk cId="44219637" sldId="275"/>
            <ac:spMk id="10" creationId="{DA8769DE-0A73-6C40-B7C3-4B165FB9DC6E}"/>
          </ac:spMkLst>
        </pc:spChg>
        <pc:picChg chg="add del mod">
          <ac:chgData name="Mica Nicole Nellis" userId="S::mnn49@nau.edu::5f20adf3-492e-4e22-8d59-1b443793dbb5" providerId="AD" clId="Web-{2616FB8A-0E1B-491B-8DAB-CF252DD46C57}" dt="2023-11-06T06:12:46.871" v="55"/>
          <ac:picMkLst>
            <pc:docMk/>
            <pc:sldMk cId="44219637" sldId="275"/>
            <ac:picMk id="3" creationId="{AE5942EB-EF79-8B3A-DE29-667F2094E042}"/>
          </ac:picMkLst>
        </pc:picChg>
        <pc:picChg chg="add mod">
          <ac:chgData name="Mica Nicole Nellis" userId="S::mnn49@nau.edu::5f20adf3-492e-4e22-8d59-1b443793dbb5" providerId="AD" clId="Web-{2616FB8A-0E1B-491B-8DAB-CF252DD46C57}" dt="2023-11-06T06:13:07.981" v="61" actId="1076"/>
          <ac:picMkLst>
            <pc:docMk/>
            <pc:sldMk cId="44219637" sldId="275"/>
            <ac:picMk id="6" creationId="{16E09E57-348F-E5E3-622E-65FEB88C2430}"/>
          </ac:picMkLst>
        </pc:picChg>
        <pc:picChg chg="del">
          <ac:chgData name="Mica Nicole Nellis" userId="S::mnn49@nau.edu::5f20adf3-492e-4e22-8d59-1b443793dbb5" providerId="AD" clId="Web-{2616FB8A-0E1B-491B-8DAB-CF252DD46C57}" dt="2023-11-06T06:12:09.652" v="47"/>
          <ac:picMkLst>
            <pc:docMk/>
            <pc:sldMk cId="44219637" sldId="275"/>
            <ac:picMk id="7" creationId="{6EDDE515-F84E-2C4A-B6A6-0D0DA3A5DD00}"/>
          </ac:picMkLst>
        </pc:picChg>
      </pc:sldChg>
      <pc:sldChg chg="addSp delSp modSp add ord replId">
        <pc:chgData name="Mica Nicole Nellis" userId="S::mnn49@nau.edu::5f20adf3-492e-4e22-8d59-1b443793dbb5" providerId="AD" clId="Web-{2616FB8A-0E1B-491B-8DAB-CF252DD46C57}" dt="2023-11-06T06:10:10.103" v="39"/>
        <pc:sldMkLst>
          <pc:docMk/>
          <pc:sldMk cId="1273810591" sldId="276"/>
        </pc:sldMkLst>
        <pc:spChg chg="add del mod">
          <ac:chgData name="Mica Nicole Nellis" userId="S::mnn49@nau.edu::5f20adf3-492e-4e22-8d59-1b443793dbb5" providerId="AD" clId="Web-{2616FB8A-0E1B-491B-8DAB-CF252DD46C57}" dt="2023-11-06T06:09:19.383" v="27"/>
          <ac:spMkLst>
            <pc:docMk/>
            <pc:sldMk cId="1273810591" sldId="276"/>
            <ac:spMk id="4" creationId="{E31F09B9-DEE3-DEF2-10D9-9CDBF4887DF1}"/>
          </ac:spMkLst>
        </pc:spChg>
        <pc:spChg chg="mod">
          <ac:chgData name="Mica Nicole Nellis" userId="S::mnn49@nau.edu::5f20adf3-492e-4e22-8d59-1b443793dbb5" providerId="AD" clId="Web-{2616FB8A-0E1B-491B-8DAB-CF252DD46C57}" dt="2023-11-06T06:09:50.024" v="35" actId="20577"/>
          <ac:spMkLst>
            <pc:docMk/>
            <pc:sldMk cId="1273810591" sldId="276"/>
            <ac:spMk id="9" creationId="{90ECCC10-0780-C949-B752-A996B3C1B729}"/>
          </ac:spMkLst>
        </pc:spChg>
        <pc:spChg chg="mod">
          <ac:chgData name="Mica Nicole Nellis" userId="S::mnn49@nau.edu::5f20adf3-492e-4e22-8d59-1b443793dbb5" providerId="AD" clId="Web-{2616FB8A-0E1B-491B-8DAB-CF252DD46C57}" dt="2023-11-06T06:08:23.554" v="10" actId="20577"/>
          <ac:spMkLst>
            <pc:docMk/>
            <pc:sldMk cId="1273810591" sldId="276"/>
            <ac:spMk id="10" creationId="{DA8769DE-0A73-6C40-B7C3-4B165FB9DC6E}"/>
          </ac:spMkLst>
        </pc:spChg>
        <pc:picChg chg="add mod">
          <ac:chgData name="Mica Nicole Nellis" userId="S::mnn49@nau.edu::5f20adf3-492e-4e22-8d59-1b443793dbb5" providerId="AD" clId="Web-{2616FB8A-0E1B-491B-8DAB-CF252DD46C57}" dt="2023-11-06T06:10:02.446" v="38" actId="1076"/>
          <ac:picMkLst>
            <pc:docMk/>
            <pc:sldMk cId="1273810591" sldId="276"/>
            <ac:picMk id="2" creationId="{25BF5310-42E7-AE22-05A3-1EDA41B3F3E8}"/>
          </ac:picMkLst>
        </pc:picChg>
        <pc:picChg chg="del mod">
          <ac:chgData name="Mica Nicole Nellis" userId="S::mnn49@nau.edu::5f20adf3-492e-4e22-8d59-1b443793dbb5" providerId="AD" clId="Web-{2616FB8A-0E1B-491B-8DAB-CF252DD46C57}" dt="2023-11-06T06:09:11.039" v="26"/>
          <ac:picMkLst>
            <pc:docMk/>
            <pc:sldMk cId="1273810591" sldId="276"/>
            <ac:picMk id="7" creationId="{6EDDE515-F84E-2C4A-B6A6-0D0DA3A5DD00}"/>
          </ac:picMkLst>
        </pc:picChg>
      </pc:sldChg>
      <pc:sldChg chg="addSp modSp add replId">
        <pc:chgData name="Mica Nicole Nellis" userId="S::mnn49@nau.edu::5f20adf3-492e-4e22-8d59-1b443793dbb5" providerId="AD" clId="Web-{2616FB8A-0E1B-491B-8DAB-CF252DD46C57}" dt="2023-11-06T06:20:45.508" v="117" actId="20577"/>
        <pc:sldMkLst>
          <pc:docMk/>
          <pc:sldMk cId="2602541734" sldId="277"/>
        </pc:sldMkLst>
        <pc:spChg chg="mod">
          <ac:chgData name="Mica Nicole Nellis" userId="S::mnn49@nau.edu::5f20adf3-492e-4e22-8d59-1b443793dbb5" providerId="AD" clId="Web-{2616FB8A-0E1B-491B-8DAB-CF252DD46C57}" dt="2023-11-06T06:20:45.508" v="117" actId="20577"/>
          <ac:spMkLst>
            <pc:docMk/>
            <pc:sldMk cId="2602541734" sldId="277"/>
            <ac:spMk id="9" creationId="{90ECCC10-0780-C949-B752-A996B3C1B729}"/>
          </ac:spMkLst>
        </pc:spChg>
        <pc:picChg chg="add mod">
          <ac:chgData name="Mica Nicole Nellis" userId="S::mnn49@nau.edu::5f20adf3-492e-4e22-8d59-1b443793dbb5" providerId="AD" clId="Web-{2616FB8A-0E1B-491B-8DAB-CF252DD46C57}" dt="2023-11-06T06:15:06.874" v="71" actId="1076"/>
          <ac:picMkLst>
            <pc:docMk/>
            <pc:sldMk cId="2602541734" sldId="277"/>
            <ac:picMk id="2" creationId="{C67B8B99-1325-8A47-2217-C710E7AE1FED}"/>
          </ac:picMkLst>
        </pc:picChg>
      </pc:sldChg>
      <pc:sldChg chg="addSp modSp add replId">
        <pc:chgData name="Mica Nicole Nellis" userId="S::mnn49@nau.edu::5f20adf3-492e-4e22-8d59-1b443793dbb5" providerId="AD" clId="Web-{2616FB8A-0E1B-491B-8DAB-CF252DD46C57}" dt="2023-11-06T06:20:41.086" v="114" actId="1076"/>
        <pc:sldMkLst>
          <pc:docMk/>
          <pc:sldMk cId="760630792" sldId="278"/>
        </pc:sldMkLst>
        <pc:spChg chg="mod">
          <ac:chgData name="Mica Nicole Nellis" userId="S::mnn49@nau.edu::5f20adf3-492e-4e22-8d59-1b443793dbb5" providerId="AD" clId="Web-{2616FB8A-0E1B-491B-8DAB-CF252DD46C57}" dt="2023-11-06T06:20:38.977" v="113" actId="20577"/>
          <ac:spMkLst>
            <pc:docMk/>
            <pc:sldMk cId="760630792" sldId="278"/>
            <ac:spMk id="9" creationId="{90ECCC10-0780-C949-B752-A996B3C1B729}"/>
          </ac:spMkLst>
        </pc:spChg>
        <pc:picChg chg="add mod">
          <ac:chgData name="Mica Nicole Nellis" userId="S::mnn49@nau.edu::5f20adf3-492e-4e22-8d59-1b443793dbb5" providerId="AD" clId="Web-{2616FB8A-0E1B-491B-8DAB-CF252DD46C57}" dt="2023-11-06T06:20:41.086" v="114" actId="1076"/>
          <ac:picMkLst>
            <pc:docMk/>
            <pc:sldMk cId="760630792" sldId="278"/>
            <ac:picMk id="2" creationId="{B1C9993C-384C-5832-56E6-D7FF19A9EFA4}"/>
          </ac:picMkLst>
        </pc:picChg>
      </pc:sldChg>
      <pc:sldChg chg="addSp modSp add replId">
        <pc:chgData name="Mica Nicole Nellis" userId="S::mnn49@nau.edu::5f20adf3-492e-4e22-8d59-1b443793dbb5" providerId="AD" clId="Web-{2616FB8A-0E1B-491B-8DAB-CF252DD46C57}" dt="2023-11-06T06:20:33.414" v="111" actId="20577"/>
        <pc:sldMkLst>
          <pc:docMk/>
          <pc:sldMk cId="1877800666" sldId="279"/>
        </pc:sldMkLst>
        <pc:spChg chg="mod">
          <ac:chgData name="Mica Nicole Nellis" userId="S::mnn49@nau.edu::5f20adf3-492e-4e22-8d59-1b443793dbb5" providerId="AD" clId="Web-{2616FB8A-0E1B-491B-8DAB-CF252DD46C57}" dt="2023-11-06T06:20:33.414" v="111" actId="20577"/>
          <ac:spMkLst>
            <pc:docMk/>
            <pc:sldMk cId="1877800666" sldId="279"/>
            <ac:spMk id="9" creationId="{90ECCC10-0780-C949-B752-A996B3C1B729}"/>
          </ac:spMkLst>
        </pc:spChg>
        <pc:picChg chg="add mod">
          <ac:chgData name="Mica Nicole Nellis" userId="S::mnn49@nau.edu::5f20adf3-492e-4e22-8d59-1b443793dbb5" providerId="AD" clId="Web-{2616FB8A-0E1B-491B-8DAB-CF252DD46C57}" dt="2023-11-06T06:16:42.753" v="79" actId="1076"/>
          <ac:picMkLst>
            <pc:docMk/>
            <pc:sldMk cId="1877800666" sldId="279"/>
            <ac:picMk id="2" creationId="{AF7B4FAF-6449-6777-4437-33DC9CB90FB9}"/>
          </ac:picMkLst>
        </pc:picChg>
      </pc:sldChg>
      <pc:sldChg chg="addSp modSp add replId">
        <pc:chgData name="Mica Nicole Nellis" userId="S::mnn49@nau.edu::5f20adf3-492e-4e22-8d59-1b443793dbb5" providerId="AD" clId="Web-{2616FB8A-0E1B-491B-8DAB-CF252DD46C57}" dt="2023-11-06T06:20:29.774" v="108" actId="20577"/>
        <pc:sldMkLst>
          <pc:docMk/>
          <pc:sldMk cId="2275076484" sldId="280"/>
        </pc:sldMkLst>
        <pc:spChg chg="mod">
          <ac:chgData name="Mica Nicole Nellis" userId="S::mnn49@nau.edu::5f20adf3-492e-4e22-8d59-1b443793dbb5" providerId="AD" clId="Web-{2616FB8A-0E1B-491B-8DAB-CF252DD46C57}" dt="2023-11-06T06:20:29.774" v="108" actId="20577"/>
          <ac:spMkLst>
            <pc:docMk/>
            <pc:sldMk cId="2275076484" sldId="280"/>
            <ac:spMk id="9" creationId="{90ECCC10-0780-C949-B752-A996B3C1B729}"/>
          </ac:spMkLst>
        </pc:spChg>
        <pc:picChg chg="add mod">
          <ac:chgData name="Mica Nicole Nellis" userId="S::mnn49@nau.edu::5f20adf3-492e-4e22-8d59-1b443793dbb5" providerId="AD" clId="Web-{2616FB8A-0E1B-491B-8DAB-CF252DD46C57}" dt="2023-11-06T06:17:17.270" v="83" actId="1076"/>
          <ac:picMkLst>
            <pc:docMk/>
            <pc:sldMk cId="2275076484" sldId="280"/>
            <ac:picMk id="2" creationId="{02A76953-D174-3ADC-94E4-1A724A53BE8A}"/>
          </ac:picMkLst>
        </pc:picChg>
      </pc:sldChg>
      <pc:sldChg chg="addSp modSp add replId">
        <pc:chgData name="Mica Nicole Nellis" userId="S::mnn49@nau.edu::5f20adf3-492e-4e22-8d59-1b443793dbb5" providerId="AD" clId="Web-{2616FB8A-0E1B-491B-8DAB-CF252DD46C57}" dt="2023-11-06T06:20:26.211" v="105" actId="20577"/>
        <pc:sldMkLst>
          <pc:docMk/>
          <pc:sldMk cId="100332402" sldId="281"/>
        </pc:sldMkLst>
        <pc:spChg chg="mod">
          <ac:chgData name="Mica Nicole Nellis" userId="S::mnn49@nau.edu::5f20adf3-492e-4e22-8d59-1b443793dbb5" providerId="AD" clId="Web-{2616FB8A-0E1B-491B-8DAB-CF252DD46C57}" dt="2023-11-06T06:20:26.211" v="105" actId="20577"/>
          <ac:spMkLst>
            <pc:docMk/>
            <pc:sldMk cId="100332402" sldId="281"/>
            <ac:spMk id="9" creationId="{90ECCC10-0780-C949-B752-A996B3C1B729}"/>
          </ac:spMkLst>
        </pc:spChg>
        <pc:picChg chg="add mod">
          <ac:chgData name="Mica Nicole Nellis" userId="S::mnn49@nau.edu::5f20adf3-492e-4e22-8d59-1b443793dbb5" providerId="AD" clId="Web-{2616FB8A-0E1B-491B-8DAB-CF252DD46C57}" dt="2023-11-06T06:18:15.865" v="87" actId="1076"/>
          <ac:picMkLst>
            <pc:docMk/>
            <pc:sldMk cId="100332402" sldId="281"/>
            <ac:picMk id="2" creationId="{4C3DEDB4-7944-74F4-0EF6-33694B5D0E52}"/>
          </ac:picMkLst>
        </pc:picChg>
      </pc:sldChg>
      <pc:sldChg chg="addSp modSp add replId">
        <pc:chgData name="Mica Nicole Nellis" userId="S::mnn49@nau.edu::5f20adf3-492e-4e22-8d59-1b443793dbb5" providerId="AD" clId="Web-{2616FB8A-0E1B-491B-8DAB-CF252DD46C57}" dt="2023-11-06T06:20:23.102" v="103" actId="20577"/>
        <pc:sldMkLst>
          <pc:docMk/>
          <pc:sldMk cId="2908237911" sldId="282"/>
        </pc:sldMkLst>
        <pc:spChg chg="mod">
          <ac:chgData name="Mica Nicole Nellis" userId="S::mnn49@nau.edu::5f20adf3-492e-4e22-8d59-1b443793dbb5" providerId="AD" clId="Web-{2616FB8A-0E1B-491B-8DAB-CF252DD46C57}" dt="2023-11-06T06:20:23.102" v="103" actId="20577"/>
          <ac:spMkLst>
            <pc:docMk/>
            <pc:sldMk cId="2908237911" sldId="282"/>
            <ac:spMk id="9" creationId="{90ECCC10-0780-C949-B752-A996B3C1B729}"/>
          </ac:spMkLst>
        </pc:spChg>
        <pc:picChg chg="add mod">
          <ac:chgData name="Mica Nicole Nellis" userId="S::mnn49@nau.edu::5f20adf3-492e-4e22-8d59-1b443793dbb5" providerId="AD" clId="Web-{2616FB8A-0E1B-491B-8DAB-CF252DD46C57}" dt="2023-11-06T06:19:24.194" v="91" actId="1076"/>
          <ac:picMkLst>
            <pc:docMk/>
            <pc:sldMk cId="2908237911" sldId="282"/>
            <ac:picMk id="2" creationId="{CF354311-631E-70DB-184C-DB34E81AA53D}"/>
          </ac:picMkLst>
        </pc:picChg>
      </pc:sldChg>
      <pc:sldChg chg="addSp modSp add replId">
        <pc:chgData name="Mica Nicole Nellis" userId="S::mnn49@nau.edu::5f20adf3-492e-4e22-8d59-1b443793dbb5" providerId="AD" clId="Web-{2616FB8A-0E1B-491B-8DAB-CF252DD46C57}" dt="2023-11-06T06:20:17.992" v="99" actId="20577"/>
        <pc:sldMkLst>
          <pc:docMk/>
          <pc:sldMk cId="1862273211" sldId="283"/>
        </pc:sldMkLst>
        <pc:spChg chg="mod">
          <ac:chgData name="Mica Nicole Nellis" userId="S::mnn49@nau.edu::5f20adf3-492e-4e22-8d59-1b443793dbb5" providerId="AD" clId="Web-{2616FB8A-0E1B-491B-8DAB-CF252DD46C57}" dt="2023-11-06T06:20:17.992" v="99" actId="20577"/>
          <ac:spMkLst>
            <pc:docMk/>
            <pc:sldMk cId="1862273211" sldId="283"/>
            <ac:spMk id="9" creationId="{90ECCC10-0780-C949-B752-A996B3C1B729}"/>
          </ac:spMkLst>
        </pc:spChg>
        <pc:picChg chg="add mod">
          <ac:chgData name="Mica Nicole Nellis" userId="S::mnn49@nau.edu::5f20adf3-492e-4e22-8d59-1b443793dbb5" providerId="AD" clId="Web-{2616FB8A-0E1B-491B-8DAB-CF252DD46C57}" dt="2023-11-06T06:20:05.242" v="96" actId="1076"/>
          <ac:picMkLst>
            <pc:docMk/>
            <pc:sldMk cId="1862273211" sldId="283"/>
            <ac:picMk id="2" creationId="{0AA43BF9-CA1E-92D1-EAD4-8644CFB3D6E8}"/>
          </ac:picMkLst>
        </pc:picChg>
      </pc:sldChg>
    </pc:docChg>
  </pc:docChgLst>
  <pc:docChgLst>
    <pc:chgData name="Mason Gerald Goodman" userId="S::mgg256@nau.edu::4484c6a7-43fb-4b1b-9cad-c35ad80f1884" providerId="AD" clId="Web-{EC028621-05B3-4BAA-BAE4-F065F919D2AF}"/>
    <pc:docChg chg="modSld">
      <pc:chgData name="Mason Gerald Goodman" userId="S::mgg256@nau.edu::4484c6a7-43fb-4b1b-9cad-c35ad80f1884" providerId="AD" clId="Web-{EC028621-05B3-4BAA-BAE4-F065F919D2AF}" dt="2023-11-07T22:30:52.394" v="27"/>
      <pc:docMkLst>
        <pc:docMk/>
      </pc:docMkLst>
      <pc:sldChg chg="addSp modSp">
        <pc:chgData name="Mason Gerald Goodman" userId="S::mgg256@nau.edu::4484c6a7-43fb-4b1b-9cad-c35ad80f1884" providerId="AD" clId="Web-{EC028621-05B3-4BAA-BAE4-F065F919D2AF}" dt="2023-11-07T22:30:52.394" v="27"/>
        <pc:sldMkLst>
          <pc:docMk/>
          <pc:sldMk cId="1963725175" sldId="267"/>
        </pc:sldMkLst>
        <pc:spChg chg="add">
          <ac:chgData name="Mason Gerald Goodman" userId="S::mgg256@nau.edu::4484c6a7-43fb-4b1b-9cad-c35ad80f1884" providerId="AD" clId="Web-{EC028621-05B3-4BAA-BAE4-F065F919D2AF}" dt="2023-11-07T22:30:52.394" v="27"/>
          <ac:spMkLst>
            <pc:docMk/>
            <pc:sldMk cId="1963725175" sldId="267"/>
            <ac:spMk id="3" creationId="{5C667B87-03B9-EBAB-75FB-11B1884A73E6}"/>
          </ac:spMkLst>
        </pc:spChg>
        <pc:spChg chg="mod">
          <ac:chgData name="Mason Gerald Goodman" userId="S::mgg256@nau.edu::4484c6a7-43fb-4b1b-9cad-c35ad80f1884" providerId="AD" clId="Web-{EC028621-05B3-4BAA-BAE4-F065F919D2AF}" dt="2023-11-07T22:27:00.828" v="22" actId="20577"/>
          <ac:spMkLst>
            <pc:docMk/>
            <pc:sldMk cId="1963725175" sldId="267"/>
            <ac:spMk id="9" creationId="{90ECCC10-0780-C949-B752-A996B3C1B729}"/>
          </ac:spMkLst>
        </pc:spChg>
        <pc:spChg chg="mod">
          <ac:chgData name="Mason Gerald Goodman" userId="S::mgg256@nau.edu::4484c6a7-43fb-4b1b-9cad-c35ad80f1884" providerId="AD" clId="Web-{EC028621-05B3-4BAA-BAE4-F065F919D2AF}" dt="2023-11-07T22:25:32.480" v="0" actId="20577"/>
          <ac:spMkLst>
            <pc:docMk/>
            <pc:sldMk cId="1963725175" sldId="267"/>
            <ac:spMk id="10" creationId="{DA8769DE-0A73-6C40-B7C3-4B165FB9DC6E}"/>
          </ac:spMkLst>
        </pc:spChg>
        <pc:picChg chg="add mod">
          <ac:chgData name="Mason Gerald Goodman" userId="S::mgg256@nau.edu::4484c6a7-43fb-4b1b-9cad-c35ad80f1884" providerId="AD" clId="Web-{EC028621-05B3-4BAA-BAE4-F065F919D2AF}" dt="2023-11-07T22:30:38.925" v="26" actId="1076"/>
          <ac:picMkLst>
            <pc:docMk/>
            <pc:sldMk cId="1963725175" sldId="267"/>
            <ac:picMk id="2" creationId="{574A4236-329F-C9CB-30D6-836366BDFB52}"/>
          </ac:picMkLst>
        </pc:picChg>
      </pc:sldChg>
    </pc:docChg>
  </pc:docChgLst>
  <pc:docChgLst>
    <pc:chgData name="Mica Nicole Nellis" userId="S::mnn49@nau.edu::5f20adf3-492e-4e22-8d59-1b443793dbb5" providerId="AD" clId="Web-{FD78882A-CF90-4984-855C-814989630F57}"/>
    <pc:docChg chg="addSld modSld modMainMaster">
      <pc:chgData name="Mica Nicole Nellis" userId="S::mnn49@nau.edu::5f20adf3-492e-4e22-8d59-1b443793dbb5" providerId="AD" clId="Web-{FD78882A-CF90-4984-855C-814989630F57}" dt="2023-11-07T07:25:14.041" v="651" actId="14100"/>
      <pc:docMkLst>
        <pc:docMk/>
      </pc:docMkLst>
      <pc:sldChg chg="addSp delSp modSp">
        <pc:chgData name="Mica Nicole Nellis" userId="S::mnn49@nau.edu::5f20adf3-492e-4e22-8d59-1b443793dbb5" providerId="AD" clId="Web-{FD78882A-CF90-4984-855C-814989630F57}" dt="2023-11-07T07:21:42.879" v="634"/>
        <pc:sldMkLst>
          <pc:docMk/>
          <pc:sldMk cId="1553970813" sldId="257"/>
        </pc:sldMkLst>
        <pc:spChg chg="add del">
          <ac:chgData name="Mica Nicole Nellis" userId="S::mnn49@nau.edu::5f20adf3-492e-4e22-8d59-1b443793dbb5" providerId="AD" clId="Web-{FD78882A-CF90-4984-855C-814989630F57}" dt="2023-11-07T07:21:42.879" v="634"/>
          <ac:spMkLst>
            <pc:docMk/>
            <pc:sldMk cId="1553970813" sldId="257"/>
            <ac:spMk id="5" creationId="{2CDE1485-D50C-066D-941D-FEA030BC5E32}"/>
          </ac:spMkLst>
        </pc:spChg>
        <pc:spChg chg="mod">
          <ac:chgData name="Mica Nicole Nellis" userId="S::mnn49@nau.edu::5f20adf3-492e-4e22-8d59-1b443793dbb5" providerId="AD" clId="Web-{FD78882A-CF90-4984-855C-814989630F57}" dt="2023-11-07T06:20:21.485" v="7" actId="20577"/>
          <ac:spMkLst>
            <pc:docMk/>
            <pc:sldMk cId="1553970813" sldId="257"/>
            <ac:spMk id="9" creationId="{90ECCC10-0780-C949-B752-A996B3C1B729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448043114" sldId="260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448043114" sldId="260"/>
            <ac:spMk id="3" creationId="{ED54414A-4FF2-18F9-15E8-B70753AA1713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199553209" sldId="261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199553209" sldId="261"/>
            <ac:spMk id="5" creationId="{1B5A994C-E040-3658-DA42-0D7E8E38F1E2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8641679" sldId="262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8641679" sldId="262"/>
            <ac:spMk id="5" creationId="{BCEB7364-8F56-9FEF-839D-97491340702C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253501993" sldId="263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253501993" sldId="263"/>
            <ac:spMk id="5" creationId="{5660B2CA-F4F2-3AC7-5ABA-76E2932AA319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494732886" sldId="264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494732886" sldId="264"/>
            <ac:spMk id="5" creationId="{5F07EB09-394F-EF3F-7B65-CD7F6640AFAB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194270843" sldId="265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194270843" sldId="265"/>
            <ac:spMk id="5" creationId="{B89AFDBE-0B49-63CB-46CC-06E1B9ADB358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2936645454" sldId="266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2936645454" sldId="266"/>
            <ac:spMk id="5" creationId="{4CD8EA8F-ACCF-F9E6-3608-1233A4E8E07B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963725175" sldId="267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963725175" sldId="267"/>
            <ac:spMk id="5" creationId="{C2EDD2B3-B56A-56CD-9B60-3F11E460B588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002916763" sldId="268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002916763" sldId="268"/>
            <ac:spMk id="5" creationId="{C9A37CB0-4CDA-5CA1-F7B4-E39297EE63DD}"/>
          </ac:spMkLst>
        </pc:spChg>
        <pc:spChg chg="add mod">
          <ac:chgData name="Mica Nicole Nellis" userId="S::mnn49@nau.edu::5f20adf3-492e-4e22-8d59-1b443793dbb5" providerId="AD" clId="Web-{FD78882A-CF90-4984-855C-814989630F57}" dt="2023-11-07T06:57:15.685" v="172" actId="20577"/>
          <ac:spMkLst>
            <pc:docMk/>
            <pc:sldMk cId="1002916763" sldId="268"/>
            <ac:spMk id="6" creationId="{98ED6186-E54F-DAD4-11E5-9E4A61D89365}"/>
          </ac:spMkLst>
        </pc:spChg>
        <pc:spChg chg="mod">
          <ac:chgData name="Mica Nicole Nellis" userId="S::mnn49@nau.edu::5f20adf3-492e-4e22-8d59-1b443793dbb5" providerId="AD" clId="Web-{FD78882A-CF90-4984-855C-814989630F57}" dt="2023-11-07T06:52:29.427" v="154" actId="20577"/>
          <ac:spMkLst>
            <pc:docMk/>
            <pc:sldMk cId="1002916763" sldId="268"/>
            <ac:spMk id="9" creationId="{90ECCC10-0780-C949-B752-A996B3C1B729}"/>
          </ac:spMkLst>
        </pc:spChg>
        <pc:spChg chg="mod">
          <ac:chgData name="Mica Nicole Nellis" userId="S::mnn49@nau.edu::5f20adf3-492e-4e22-8d59-1b443793dbb5" providerId="AD" clId="Web-{FD78882A-CF90-4984-855C-814989630F57}" dt="2023-11-07T06:53:15.710" v="166" actId="20577"/>
          <ac:spMkLst>
            <pc:docMk/>
            <pc:sldMk cId="1002916763" sldId="268"/>
            <ac:spMk id="10" creationId="{DA8769DE-0A73-6C40-B7C3-4B165FB9DC6E}"/>
          </ac:spMkLst>
        </pc:spChg>
        <pc:picChg chg="add del mod">
          <ac:chgData name="Mica Nicole Nellis" userId="S::mnn49@nau.edu::5f20adf3-492e-4e22-8d59-1b443793dbb5" providerId="AD" clId="Web-{FD78882A-CF90-4984-855C-814989630F57}" dt="2023-11-07T06:42:53.974" v="20"/>
          <ac:picMkLst>
            <pc:docMk/>
            <pc:sldMk cId="1002916763" sldId="268"/>
            <ac:picMk id="2" creationId="{0D87A68A-1F8A-0496-EB3E-FD7D76E1B957}"/>
          </ac:picMkLst>
        </pc:picChg>
        <pc:picChg chg="add del mod">
          <ac:chgData name="Mica Nicole Nellis" userId="S::mnn49@nau.edu::5f20adf3-492e-4e22-8d59-1b443793dbb5" providerId="AD" clId="Web-{FD78882A-CF90-4984-855C-814989630F57}" dt="2023-11-07T06:47:52.560" v="84"/>
          <ac:picMkLst>
            <pc:docMk/>
            <pc:sldMk cId="1002916763" sldId="268"/>
            <ac:picMk id="3" creationId="{CBC794FB-14C6-B5DF-62EF-B4B17A78F31F}"/>
          </ac:picMkLst>
        </pc:picChg>
        <pc:picChg chg="add mod">
          <ac:chgData name="Mica Nicole Nellis" userId="S::mnn49@nau.edu::5f20adf3-492e-4e22-8d59-1b443793dbb5" providerId="AD" clId="Web-{FD78882A-CF90-4984-855C-814989630F57}" dt="2023-11-07T06:52:33.943" v="156" actId="1076"/>
          <ac:picMkLst>
            <pc:docMk/>
            <pc:sldMk cId="1002916763" sldId="268"/>
            <ac:picMk id="4" creationId="{D5EB98B8-045C-810A-A604-F15CDB12C6BD}"/>
          </ac:picMkLst>
        </pc:pic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2170063083" sldId="269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2170063083" sldId="269"/>
            <ac:spMk id="5" creationId="{C2AFC597-B940-9C7C-F5A0-7DA4B57C6AA6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2543057523" sldId="270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2543057523" sldId="270"/>
            <ac:spMk id="5" creationId="{CCBB9AB0-6D08-6C84-7491-C92884C73408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971428757" sldId="271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971428757" sldId="271"/>
            <ac:spMk id="5" creationId="{4E2B1E2F-01B8-C83F-A83C-B4578701883D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4137014278" sldId="272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4137014278" sldId="272"/>
            <ac:spMk id="5" creationId="{ECE4A2AE-B7BB-B0FA-6C01-D8680511E072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768913200" sldId="273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768913200" sldId="273"/>
            <ac:spMk id="5" creationId="{78113A5E-456B-EC88-9668-EC60D07A8A65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542468784" sldId="274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542468784" sldId="274"/>
            <ac:spMk id="2" creationId="{0B1A2819-1441-F78B-24AB-1B370508101F}"/>
          </ac:spMkLst>
        </pc:spChg>
        <pc:spChg chg="mod">
          <ac:chgData name="Mica Nicole Nellis" userId="S::mnn49@nau.edu::5f20adf3-492e-4e22-8d59-1b443793dbb5" providerId="AD" clId="Web-{FD78882A-CF90-4984-855C-814989630F57}" dt="2023-11-07T06:57:48.623" v="183" actId="20577"/>
          <ac:spMkLst>
            <pc:docMk/>
            <pc:sldMk cId="542468784" sldId="274"/>
            <ac:spMk id="10" creationId="{DA8769DE-0A73-6C40-B7C3-4B165FB9DC6E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2:14.349" v="637" actId="14100"/>
        <pc:sldMkLst>
          <pc:docMk/>
          <pc:sldMk cId="44219637" sldId="275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44219637" sldId="275"/>
            <ac:spMk id="3" creationId="{94AAF974-2833-6FDE-A933-3498E6D5E978}"/>
          </ac:spMkLst>
        </pc:spChg>
        <pc:picChg chg="mod">
          <ac:chgData name="Mica Nicole Nellis" userId="S::mnn49@nau.edu::5f20adf3-492e-4e22-8d59-1b443793dbb5" providerId="AD" clId="Web-{FD78882A-CF90-4984-855C-814989630F57}" dt="2023-11-07T07:22:14.349" v="637" actId="14100"/>
          <ac:picMkLst>
            <pc:docMk/>
            <pc:sldMk cId="44219637" sldId="275"/>
            <ac:picMk id="6" creationId="{16E09E57-348F-E5E3-622E-65FEB88C2430}"/>
          </ac:picMkLst>
        </pc:pic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273810591" sldId="276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273810591" sldId="276"/>
            <ac:spMk id="4" creationId="{55A7E198-F120-06F4-987D-BFBB2952FC94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2602541734" sldId="277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2602541734" sldId="277"/>
            <ac:spMk id="4" creationId="{1B648CD0-F350-6C89-70AE-4039CD46BD01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760630792" sldId="278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760630792" sldId="278"/>
            <ac:spMk id="4" creationId="{8C83A5FF-2898-5FBE-1E86-80383BCCCCF0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877800666" sldId="279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877800666" sldId="279"/>
            <ac:spMk id="4" creationId="{7FC4F836-0593-208D-7F8B-03677242AECB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2275076484" sldId="280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2275076484" sldId="280"/>
            <ac:spMk id="4" creationId="{33FA0B84-CC9D-B44F-C87F-5A10E1FBE6FC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00332402" sldId="281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00332402" sldId="281"/>
            <ac:spMk id="4" creationId="{E838F24F-0BCC-19D3-EE4B-826AC2F9BCE9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2908237911" sldId="282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2908237911" sldId="282"/>
            <ac:spMk id="4" creationId="{D4252E89-322F-9FB4-A546-155C5B65298E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1862273211" sldId="283"/>
        </pc:sldMkLst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862273211" sldId="283"/>
            <ac:spMk id="4" creationId="{230EDC31-47C9-25A9-C38E-A08BC5B2F2DD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4:04.930" v="639" actId="20577"/>
        <pc:sldMkLst>
          <pc:docMk/>
          <pc:sldMk cId="1620973883" sldId="284"/>
        </pc:sldMkLst>
        <pc:spChg chg="add del mod">
          <ac:chgData name="Mica Nicole Nellis" userId="S::mnn49@nau.edu::5f20adf3-492e-4e22-8d59-1b443793dbb5" providerId="AD" clId="Web-{FD78882A-CF90-4984-855C-814989630F57}" dt="2023-11-07T07:24:04.930" v="639" actId="20577"/>
          <ac:spMkLst>
            <pc:docMk/>
            <pc:sldMk cId="1620973883" sldId="284"/>
            <ac:spMk id="4" creationId="{DB083322-7695-7DEC-C372-C6FA109DFDC5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4:40.712" v="650" actId="1076"/>
        <pc:sldMkLst>
          <pc:docMk/>
          <pc:sldMk cId="686278507" sldId="285"/>
        </pc:sldMkLst>
        <pc:spChg chg="add del mod">
          <ac:chgData name="Mica Nicole Nellis" userId="S::mnn49@nau.edu::5f20adf3-492e-4e22-8d59-1b443793dbb5" providerId="AD" clId="Web-{FD78882A-CF90-4984-855C-814989630F57}" dt="2023-11-07T07:24:37.665" v="648"/>
          <ac:spMkLst>
            <pc:docMk/>
            <pc:sldMk cId="686278507" sldId="285"/>
            <ac:spMk id="4" creationId="{3AFCE930-3A8A-037A-3FB4-344D2E14A34D}"/>
          </ac:spMkLst>
        </pc:spChg>
        <pc:spChg chg="add mod">
          <ac:chgData name="Mica Nicole Nellis" userId="S::mnn49@nau.edu::5f20adf3-492e-4e22-8d59-1b443793dbb5" providerId="AD" clId="Web-{FD78882A-CF90-4984-855C-814989630F57}" dt="2023-11-07T07:24:40.712" v="650" actId="1076"/>
          <ac:spMkLst>
            <pc:docMk/>
            <pc:sldMk cId="686278507" sldId="285"/>
            <ac:spMk id="5" creationId="{02DE07BA-64CD-15D6-6504-577E95E33846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4:11.227" v="641" actId="20577"/>
        <pc:sldMkLst>
          <pc:docMk/>
          <pc:sldMk cId="255924957" sldId="286"/>
        </pc:sldMkLst>
        <pc:spChg chg="add del mod">
          <ac:chgData name="Mica Nicole Nellis" userId="S::mnn49@nau.edu::5f20adf3-492e-4e22-8d59-1b443793dbb5" providerId="AD" clId="Web-{FD78882A-CF90-4984-855C-814989630F57}" dt="2023-11-07T07:24:11.227" v="641" actId="20577"/>
          <ac:spMkLst>
            <pc:docMk/>
            <pc:sldMk cId="255924957" sldId="286"/>
            <ac:spMk id="4" creationId="{C5CC0F77-D480-E756-76A6-10B1C04C4FB2}"/>
          </ac:spMkLst>
        </pc:spChg>
      </pc:sldChg>
      <pc:sldChg chg="addSp delSp modSp">
        <pc:chgData name="Mica Nicole Nellis" userId="S::mnn49@nau.edu::5f20adf3-492e-4e22-8d59-1b443793dbb5" providerId="AD" clId="Web-{FD78882A-CF90-4984-855C-814989630F57}" dt="2023-11-07T07:24:23.165" v="644"/>
        <pc:sldMkLst>
          <pc:docMk/>
          <pc:sldMk cId="3428812245" sldId="287"/>
        </pc:sldMkLst>
        <pc:spChg chg="add del mod">
          <ac:chgData name="Mica Nicole Nellis" userId="S::mnn49@nau.edu::5f20adf3-492e-4e22-8d59-1b443793dbb5" providerId="AD" clId="Web-{FD78882A-CF90-4984-855C-814989630F57}" dt="2023-11-07T07:24:23.165" v="644"/>
          <ac:spMkLst>
            <pc:docMk/>
            <pc:sldMk cId="3428812245" sldId="287"/>
            <ac:spMk id="4" creationId="{9C2C7853-52AA-1080-D6DC-98F151A4423B}"/>
          </ac:spMkLst>
        </pc:spChg>
      </pc:sldChg>
      <pc:sldChg chg="addSp delSp modSp add replId">
        <pc:chgData name="Mica Nicole Nellis" userId="S::mnn49@nau.edu::5f20adf3-492e-4e22-8d59-1b443793dbb5" providerId="AD" clId="Web-{FD78882A-CF90-4984-855C-814989630F57}" dt="2023-11-07T07:25:14.041" v="651" actId="14100"/>
        <pc:sldMkLst>
          <pc:docMk/>
          <pc:sldMk cId="1956900071" sldId="288"/>
        </pc:sldMkLst>
        <pc:spChg chg="add mod">
          <ac:chgData name="Mica Nicole Nellis" userId="S::mnn49@nau.edu::5f20adf3-492e-4e22-8d59-1b443793dbb5" providerId="AD" clId="Web-{FD78882A-CF90-4984-855C-814989630F57}" dt="2023-11-07T07:20:10.720" v="627" actId="20577"/>
          <ac:spMkLst>
            <pc:docMk/>
            <pc:sldMk cId="1956900071" sldId="288"/>
            <ac:spMk id="2" creationId="{DAB2FFDD-E2D5-F623-2BB1-0D2B2D6B6C7F}"/>
          </ac:spMkLst>
        </pc:spChg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1956900071" sldId="288"/>
            <ac:spMk id="5" creationId="{C9A37CB0-4CDA-5CA1-F7B4-E39297EE63DD}"/>
          </ac:spMkLst>
        </pc:spChg>
        <pc:spChg chg="mod">
          <ac:chgData name="Mica Nicole Nellis" userId="S::mnn49@nau.edu::5f20adf3-492e-4e22-8d59-1b443793dbb5" providerId="AD" clId="Web-{FD78882A-CF90-4984-855C-814989630F57}" dt="2023-11-07T06:52:47.787" v="161" actId="1076"/>
          <ac:spMkLst>
            <pc:docMk/>
            <pc:sldMk cId="1956900071" sldId="288"/>
            <ac:spMk id="9" creationId="{90ECCC10-0780-C949-B752-A996B3C1B729}"/>
          </ac:spMkLst>
        </pc:spChg>
        <pc:spChg chg="mod">
          <ac:chgData name="Mica Nicole Nellis" userId="S::mnn49@nau.edu::5f20adf3-492e-4e22-8d59-1b443793dbb5" providerId="AD" clId="Web-{FD78882A-CF90-4984-855C-814989630F57}" dt="2023-11-07T07:20:37.112" v="631" actId="1076"/>
          <ac:spMkLst>
            <pc:docMk/>
            <pc:sldMk cId="1956900071" sldId="288"/>
            <ac:spMk id="10" creationId="{DA8769DE-0A73-6C40-B7C3-4B165FB9DC6E}"/>
          </ac:spMkLst>
        </pc:spChg>
        <pc:picChg chg="del">
          <ac:chgData name="Mica Nicole Nellis" userId="S::mnn49@nau.edu::5f20adf3-492e-4e22-8d59-1b443793dbb5" providerId="AD" clId="Web-{FD78882A-CF90-4984-855C-814989630F57}" dt="2023-11-07T06:51:42.145" v="139"/>
          <ac:picMkLst>
            <pc:docMk/>
            <pc:sldMk cId="1956900071" sldId="288"/>
            <ac:picMk id="4" creationId="{D5EB98B8-045C-810A-A604-F15CDB12C6BD}"/>
          </ac:picMkLst>
        </pc:picChg>
        <pc:picChg chg="mod">
          <ac:chgData name="Mica Nicole Nellis" userId="S::mnn49@nau.edu::5f20adf3-492e-4e22-8d59-1b443793dbb5" providerId="AD" clId="Web-{FD78882A-CF90-4984-855C-814989630F57}" dt="2023-11-07T07:25:14.041" v="651" actId="14100"/>
          <ac:picMkLst>
            <pc:docMk/>
            <pc:sldMk cId="1956900071" sldId="288"/>
            <ac:picMk id="8" creationId="{32A903CB-5193-E1CB-07E3-C0675B4D5CD4}"/>
          </ac:picMkLst>
        </pc:picChg>
      </pc:sldChg>
      <pc:sldChg chg="addSp delSp modSp">
        <pc:chgData name="Mica Nicole Nellis" userId="S::mnn49@nau.edu::5f20adf3-492e-4e22-8d59-1b443793dbb5" providerId="AD" clId="Web-{FD78882A-CF90-4984-855C-814989630F57}" dt="2023-11-07T07:21:56.817" v="636"/>
        <pc:sldMkLst>
          <pc:docMk/>
          <pc:sldMk cId="2185287290" sldId="289"/>
        </pc:sldMkLst>
        <pc:spChg chg="add">
          <ac:chgData name="Mica Nicole Nellis" userId="S::mnn49@nau.edu::5f20adf3-492e-4e22-8d59-1b443793dbb5" providerId="AD" clId="Web-{FD78882A-CF90-4984-855C-814989630F57}" dt="2023-11-07T07:20:21.392" v="628"/>
          <ac:spMkLst>
            <pc:docMk/>
            <pc:sldMk cId="2185287290" sldId="289"/>
            <ac:spMk id="3" creationId="{CED67C30-AED4-E271-F7E1-9B36BC25563A}"/>
          </ac:spMkLst>
        </pc:spChg>
        <pc:spChg chg="add del 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k cId="2185287290" sldId="289"/>
            <ac:spMk id="5" creationId="{C9A37CB0-4CDA-5CA1-F7B4-E39297EE63DD}"/>
          </ac:spMkLst>
        </pc:spChg>
        <pc:spChg chg="mod">
          <ac:chgData name="Mica Nicole Nellis" userId="S::mnn49@nau.edu::5f20adf3-492e-4e22-8d59-1b443793dbb5" providerId="AD" clId="Web-{FD78882A-CF90-4984-855C-814989630F57}" dt="2023-11-07T07:20:29.455" v="629" actId="1076"/>
          <ac:spMkLst>
            <pc:docMk/>
            <pc:sldMk cId="2185287290" sldId="289"/>
            <ac:spMk id="10" creationId="{DA8769DE-0A73-6C40-B7C3-4B165FB9DC6E}"/>
          </ac:spMkLst>
        </pc:spChg>
        <pc:picChg chg="mod">
          <ac:chgData name="Mica Nicole Nellis" userId="S::mnn49@nau.edu::5f20adf3-492e-4e22-8d59-1b443793dbb5" providerId="AD" clId="Web-{FD78882A-CF90-4984-855C-814989630F57}" dt="2023-11-07T07:20:32.315" v="630" actId="1076"/>
          <ac:picMkLst>
            <pc:docMk/>
            <pc:sldMk cId="2185287290" sldId="289"/>
            <ac:picMk id="4" creationId="{CB56E282-07F2-09EA-7563-E389181A4DE3}"/>
          </ac:picMkLst>
        </pc:picChg>
      </pc:sldChg>
      <pc:sldMasterChg chg="modSp mod modSldLayout">
        <pc:chgData name="Mica Nicole Nellis" userId="S::mnn49@nau.edu::5f20adf3-492e-4e22-8d59-1b443793dbb5" providerId="AD" clId="Web-{FD78882A-CF90-4984-855C-814989630F57}" dt="2023-11-07T07:21:56.817" v="636"/>
        <pc:sldMasterMkLst>
          <pc:docMk/>
          <pc:sldMasterMk cId="2473018610" sldId="2147483648"/>
        </pc:sldMasterMkLst>
        <pc:spChg chg="mod">
          <ac:chgData name="Mica Nicole Nellis" userId="S::mnn49@nau.edu::5f20adf3-492e-4e22-8d59-1b443793dbb5" providerId="AD" clId="Web-{FD78882A-CF90-4984-855C-814989630F57}" dt="2023-11-07T07:21:56.817" v="636"/>
          <ac:spMkLst>
            <pc:docMk/>
            <pc:sldMasterMk cId="2473018610" sldId="2147483648"/>
            <ac:spMk id="7" creationId="{A00E7451-0637-DC4E-B327-C6CE081DE882}"/>
          </ac:spMkLst>
        </pc:sp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1087616381" sldId="2147483649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1087616381" sldId="2147483649"/>
              <ac:spMk id="7" creationId="{ACB5FADA-AAD4-5C49-91B0-2C5F5158E433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30031220" sldId="2147483650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30031220" sldId="2147483650"/>
              <ac:spMk id="7" creationId="{60BF37AD-D891-A240-93F2-E2D6517D64D9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2886452575" sldId="2147483651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2886452575" sldId="2147483651"/>
              <ac:spMk id="7" creationId="{48358998-9426-8540-BFC5-4FFF5FA700C1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3245869052" sldId="2147483652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3245869052" sldId="2147483652"/>
              <ac:spMk id="9" creationId="{2C5490F3-BEE5-EC4A-B3DE-0582C8D69DBB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1839346030" sldId="2147483653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1839346030" sldId="2147483653"/>
              <ac:spMk id="8" creationId="{6A24538C-C53D-3C44-ACE8-EB8F23F10F2D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2869639526" sldId="2147483654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2869639526" sldId="2147483654"/>
              <ac:spMk id="4" creationId="{B171E501-F6A5-5741-B0D3-378FE421D370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78104746" sldId="2147483655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78104746" sldId="2147483655"/>
              <ac:spMk id="3" creationId="{3F5C509C-B954-4F46-B69A-7D2F71D38FA2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4139272809" sldId="2147483656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4139272809" sldId="2147483656"/>
              <ac:spMk id="6" creationId="{01BB109F-BC21-244C-9675-7BAFC18FB9C5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3532923223" sldId="2147483657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3532923223" sldId="2147483657"/>
              <ac:spMk id="6" creationId="{A36B58B1-CBBA-364E-AD14-F853CC0B675A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4185184653" sldId="2147483658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4185184653" sldId="2147483658"/>
              <ac:spMk id="5" creationId="{63158728-DEBE-6C47-B15C-FB4EB09D5A28}"/>
            </ac:spMkLst>
          </pc:spChg>
        </pc:sldLayoutChg>
        <pc:sldLayoutChg chg="modSp mod">
          <pc:chgData name="Mica Nicole Nellis" userId="S::mnn49@nau.edu::5f20adf3-492e-4e22-8d59-1b443793dbb5" providerId="AD" clId="Web-{FD78882A-CF90-4984-855C-814989630F57}" dt="2023-11-07T07:21:56.817" v="636"/>
          <pc:sldLayoutMkLst>
            <pc:docMk/>
            <pc:sldMasterMk cId="2473018610" sldId="2147483648"/>
            <pc:sldLayoutMk cId="3547675261" sldId="2147483659"/>
          </pc:sldLayoutMkLst>
          <pc:spChg chg="mod">
            <ac:chgData name="Mica Nicole Nellis" userId="S::mnn49@nau.edu::5f20adf3-492e-4e22-8d59-1b443793dbb5" providerId="AD" clId="Web-{FD78882A-CF90-4984-855C-814989630F57}" dt="2023-11-07T07:21:56.817" v="636"/>
            <ac:spMkLst>
              <pc:docMk/>
              <pc:sldMasterMk cId="2473018610" sldId="2147483648"/>
              <pc:sldLayoutMk cId="3547675261" sldId="2147483659"/>
              <ac:spMk id="5" creationId="{9FAC57EB-B0DE-8E4D-9AB7-ADF96FEFC5CC}"/>
            </ac:spMkLst>
          </pc:spChg>
        </pc:sldLayoutChg>
      </pc:sldMasterChg>
    </pc:docChg>
  </pc:docChgLst>
  <pc:docChgLst>
    <pc:chgData name="Mica Nicole Nellis" userId="5f20adf3-492e-4e22-8d59-1b443793dbb5" providerId="ADAL" clId="{3E6CF95E-4C4E-B747-B14F-9D71300CEF00}"/>
    <pc:docChg chg="custSel addSld modSld sldOrd">
      <pc:chgData name="Mica Nicole Nellis" userId="5f20adf3-492e-4e22-8d59-1b443793dbb5" providerId="ADAL" clId="{3E6CF95E-4C4E-B747-B14F-9D71300CEF00}" dt="2023-11-06T03:37:36.612" v="88" actId="1076"/>
      <pc:docMkLst>
        <pc:docMk/>
      </pc:docMkLst>
      <pc:sldChg chg="modSp ord">
        <pc:chgData name="Mica Nicole Nellis" userId="5f20adf3-492e-4e22-8d59-1b443793dbb5" providerId="ADAL" clId="{3E6CF95E-4C4E-B747-B14F-9D71300CEF00}" dt="2023-11-06T03:36:25.349" v="85" actId="20577"/>
        <pc:sldMkLst>
          <pc:docMk/>
          <pc:sldMk cId="1199553209" sldId="261"/>
        </pc:sldMkLst>
        <pc:spChg chg="mod">
          <ac:chgData name="Mica Nicole Nellis" userId="5f20adf3-492e-4e22-8d59-1b443793dbb5" providerId="ADAL" clId="{3E6CF95E-4C4E-B747-B14F-9D71300CEF00}" dt="2023-11-06T03:36:06.036" v="82" actId="20577"/>
          <ac:spMkLst>
            <pc:docMk/>
            <pc:sldMk cId="1199553209" sldId="261"/>
            <ac:spMk id="9" creationId="{90ECCC10-0780-C949-B752-A996B3C1B729}"/>
          </ac:spMkLst>
        </pc:spChg>
        <pc:spChg chg="mod">
          <ac:chgData name="Mica Nicole Nellis" userId="5f20adf3-492e-4e22-8d59-1b443793dbb5" providerId="ADAL" clId="{3E6CF95E-4C4E-B747-B14F-9D71300CEF00}" dt="2023-11-06T03:36:25.349" v="85" actId="20577"/>
          <ac:spMkLst>
            <pc:docMk/>
            <pc:sldMk cId="1199553209" sldId="261"/>
            <ac:spMk id="10" creationId="{DA8769DE-0A73-6C40-B7C3-4B165FB9DC6E}"/>
          </ac:spMkLst>
        </pc:spChg>
      </pc:sldChg>
      <pc:sldChg chg="modSp ord">
        <pc:chgData name="Mica Nicole Nellis" userId="5f20adf3-492e-4e22-8d59-1b443793dbb5" providerId="ADAL" clId="{3E6CF95E-4C4E-B747-B14F-9D71300CEF00}" dt="2023-11-06T03:37:36.612" v="88" actId="1076"/>
        <pc:sldMkLst>
          <pc:docMk/>
          <pc:sldMk cId="1971428757" sldId="271"/>
        </pc:sldMkLst>
        <pc:spChg chg="mod">
          <ac:chgData name="Mica Nicole Nellis" userId="5f20adf3-492e-4e22-8d59-1b443793dbb5" providerId="ADAL" clId="{3E6CF95E-4C4E-B747-B14F-9D71300CEF00}" dt="2023-11-06T03:37:23.666" v="87" actId="20577"/>
          <ac:spMkLst>
            <pc:docMk/>
            <pc:sldMk cId="1971428757" sldId="271"/>
            <ac:spMk id="10" creationId="{DA8769DE-0A73-6C40-B7C3-4B165FB9DC6E}"/>
          </ac:spMkLst>
        </pc:spChg>
      </pc:sldChg>
      <pc:sldChg chg="modSp add ord">
        <pc:chgData name="Mica Nicole Nellis" userId="5f20adf3-492e-4e22-8d59-1b443793dbb5" providerId="ADAL" clId="{3E6CF95E-4C4E-B747-B14F-9D71300CEF00}" dt="2023-11-06T03:36:40.936" v="86" actId="1076"/>
        <pc:sldMkLst>
          <pc:docMk/>
          <pc:sldMk cId="44219637" sldId="275"/>
        </pc:sldMkLst>
        <pc:spChg chg="mod">
          <ac:chgData name="Mica Nicole Nellis" userId="5f20adf3-492e-4e22-8d59-1b443793dbb5" providerId="ADAL" clId="{3E6CF95E-4C4E-B747-B14F-9D71300CEF00}" dt="2023-11-06T03:33:21.677" v="42" actId="20577"/>
          <ac:spMkLst>
            <pc:docMk/>
            <pc:sldMk cId="44219637" sldId="275"/>
            <ac:spMk id="9" creationId="{90ECCC10-0780-C949-B752-A996B3C1B729}"/>
          </ac:spMkLst>
        </pc:spChg>
        <pc:spChg chg="mod">
          <ac:chgData name="Mica Nicole Nellis" userId="5f20adf3-492e-4e22-8d59-1b443793dbb5" providerId="ADAL" clId="{3E6CF95E-4C4E-B747-B14F-9D71300CEF00}" dt="2023-11-06T03:33:44.982" v="59" actId="20577"/>
          <ac:spMkLst>
            <pc:docMk/>
            <pc:sldMk cId="44219637" sldId="275"/>
            <ac:spMk id="10" creationId="{DA8769DE-0A73-6C40-B7C3-4B165FB9DC6E}"/>
          </ac:spMkLst>
        </pc:spChg>
      </pc:sldChg>
    </pc:docChg>
  </pc:docChgLst>
  <pc:docChgLst>
    <pc:chgData name="Isaiah Christopher Padilla" userId="S::icp25@nau.edu::5e0c1b5f-912a-4a53-94f8-57ac8bb5df01" providerId="AD" clId="Web-{AC5581ED-5A3C-4301-84EB-0AAF456EAF50}"/>
    <pc:docChg chg="modSld">
      <pc:chgData name="Isaiah Christopher Padilla" userId="S::icp25@nau.edu::5e0c1b5f-912a-4a53-94f8-57ac8bb5df01" providerId="AD" clId="Web-{AC5581ED-5A3C-4301-84EB-0AAF456EAF50}" dt="2023-11-11T04:51:14.719" v="3" actId="20577"/>
      <pc:docMkLst>
        <pc:docMk/>
      </pc:docMkLst>
      <pc:sldChg chg="modSp">
        <pc:chgData name="Isaiah Christopher Padilla" userId="S::icp25@nau.edu::5e0c1b5f-912a-4a53-94f8-57ac8bb5df01" providerId="AD" clId="Web-{AC5581ED-5A3C-4301-84EB-0AAF456EAF50}" dt="2023-11-11T04:51:14.719" v="3" actId="20577"/>
        <pc:sldMkLst>
          <pc:docMk/>
          <pc:sldMk cId="3856058912" sldId="294"/>
        </pc:sldMkLst>
        <pc:spChg chg="mod">
          <ac:chgData name="Isaiah Christopher Padilla" userId="S::icp25@nau.edu::5e0c1b5f-912a-4a53-94f8-57ac8bb5df01" providerId="AD" clId="Web-{AC5581ED-5A3C-4301-84EB-0AAF456EAF50}" dt="2023-11-11T04:51:14.719" v="3" actId="20577"/>
          <ac:spMkLst>
            <pc:docMk/>
            <pc:sldMk cId="3856058912" sldId="294"/>
            <ac:spMk id="4" creationId="{DA1CED59-B815-41E7-29BD-CA3D7EEE9D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504FC-F642-1A4D-BFD7-E526F0BE705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4A8A1-CB66-A146-8566-AD364AAFA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Provide a high-quality top-level and labeled drawing views of your design identifying major sub-systems. Use </a:t>
            </a:r>
            <a:r>
              <a:rPr lang="en-US" err="1"/>
              <a:t>Solidworks</a:t>
            </a:r>
            <a:r>
              <a:rPr lang="en-US"/>
              <a:t>/</a:t>
            </a:r>
            <a:r>
              <a:rPr lang="en-US" err="1"/>
              <a:t>Onshape</a:t>
            </a:r>
            <a:r>
              <a:rPr lang="en-US"/>
              <a:t> balloons and leader-line notes for this identification.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• Also provide a bullet list describing how your top-level design functions.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/>
              <a:t>• Also provide a bullet list describing how each sub-systems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4A8A1-CB66-A146-8566-AD364AAFA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92A1-09E0-2A43-935C-40000EF3A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0DF63-15AC-C341-88A5-B915E0F7CB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9C99-FBA1-CB49-A694-41EF27E2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B5FADA-AAD4-5C49-91B0-2C5F5158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</p:spTree>
    <p:extLst>
      <p:ext uri="{BB962C8B-B14F-4D97-AF65-F5344CB8AC3E}">
        <p14:creationId xmlns:p14="http://schemas.microsoft.com/office/powerpoint/2010/main" val="10876163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0883-CF5F-4B40-961C-5D91C51B0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AC1B3-C6E7-EE49-A158-57D4A066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A2DF-864E-5740-A8E3-5C853370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58728-DEBE-6C47-B15C-FB4EB09D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3CA49-D7AB-094B-8E19-46463626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46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9A810-2A86-B941-9474-4238DB81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E711-8FDE-1B4A-B816-1BDDE6FAE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1B12-6C30-4F4C-A75F-2725C782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57EB-B0DE-8E4D-9AB7-ADF96FEF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018-DFF7-AB42-BA24-888279BC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7526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E689-2C75-D946-BC0D-C9837BB2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8BAE-85D5-F546-9BD5-B665D92F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C93E8-290F-8843-B5B6-A01444CA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BF37AD-D891-A240-93F2-E2D6517D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6C528-A45C-2E44-8257-744C6CE0489F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9D1A07-E479-2147-BB05-8996A1B8EC28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2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D6D1-4A75-2F4B-9781-335245C5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72D3-99F8-AE45-90F9-9BCD2053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8C356-D22E-5746-A900-68D6683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358998-9426-8540-BFC5-4FFF5FA7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2D937-B17F-FA43-8BC7-E32AFFE098DB}"/>
              </a:ext>
            </a:extLst>
          </p:cNvPr>
          <p:cNvSpPr/>
          <p:nvPr userDrawn="1"/>
        </p:nvSpPr>
        <p:spPr>
          <a:xfrm>
            <a:off x="1" y="0"/>
            <a:ext cx="462224" cy="6858000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E4A42-C4CF-004D-AA7A-2707685A5A3F}"/>
              </a:ext>
            </a:extLst>
          </p:cNvPr>
          <p:cNvSpPr/>
          <p:nvPr userDrawn="1"/>
        </p:nvSpPr>
        <p:spPr>
          <a:xfrm>
            <a:off x="0" y="6390752"/>
            <a:ext cx="462224" cy="46724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257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FD41-DB1C-AC4D-B6DC-397CE5820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4BCAA-59EC-AE46-89BD-9E10E0B37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9657E-EBF2-D64E-91A8-99AF3631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C5490F3-BEE5-EC4A-B3DE-0582C8D6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B6E442-9177-6D46-A86D-59DC8622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86905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1552-A723-FC4B-A899-7DAECEF2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44A5-7434-0343-B003-438CF4A9D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70FF1-CA8C-4345-B663-5615B0E7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81478-527C-4F4C-AE86-3D04E7B6F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DC993-929D-D84D-904A-2367E5E50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59009-D973-B540-905C-69971AC5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24538C-C53D-3C44-ACE8-EB8F23F1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5BC32-CC53-674A-829F-774F9715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4603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E36B-69AD-0644-ADEE-D8D55016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0FE65-E1EF-784A-98C0-33028383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1E501-F6A5-5741-B0D3-378FE421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84F13-0C5F-3440-8DF0-8BB3A666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952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0233-1456-A34A-945F-6BE58E1D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5C509C-B954-4F46-B69A-7D2F71D3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4DE53-FE61-5049-A300-599D3C9B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74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6C58-0C24-2E46-B7D5-A3B598D5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1916-E038-D34D-9947-8E6490991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EB54B-5A8E-B742-8570-53CE323C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F6441-1961-C64F-A5AC-857DFE57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B109F-BC21-244C-9675-7BAFC18F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D455B-142C-0248-85B6-38667AEE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28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FC71-C017-264B-A891-58DF4B38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0D787-FDEA-9745-A69F-E8717EB71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1DF3E-BE97-6E48-8792-1127EBC9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10397-730A-8D4E-A4B0-9A34D2BA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B58B1-CBBA-364E-AD14-F853CC0B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Mica Nellis, 9/19/23, F23toSp24_NorthrupGrumman​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22830-381C-A74D-B61C-DEA1C5DC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1E618-B8CD-124B-BA21-AF1E1BB07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322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16909-27C7-1B46-906B-5DE2A311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1CF0-6D69-7341-A2E4-1666B0F5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755DE-E9F4-564D-8606-044506B80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CC8B-654A-7544-9185-19F02E12E6D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0E7451-0637-DC4E-B327-C6CE081DE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Mica Nellis, 9/19/23, F23toSp24_NorthrupGrumman​</a:t>
            </a:r>
          </a:p>
        </p:txBody>
      </p:sp>
    </p:spTree>
    <p:extLst>
      <p:ext uri="{BB962C8B-B14F-4D97-AF65-F5344CB8AC3E}">
        <p14:creationId xmlns:p14="http://schemas.microsoft.com/office/powerpoint/2010/main" val="24730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lug_(unit" TargetMode="External"/><Relationship Id="rId3" Type="http://schemas.openxmlformats.org/officeDocument/2006/relationships/hyperlink" Target="https://robotsdoneright.com/Articles/what-is-a-four-axis-robot.html#:~:text=parts%20more%20accessible.-,%E2%80%A2,is%20able%20to%20rotate%20parts" TargetMode="External"/><Relationship Id="rId7" Type="http://schemas.openxmlformats.org/officeDocument/2006/relationships/hyperlink" Target="https://www.mathworks.com/help/curvefit/csape.html" TargetMode="External"/><Relationship Id="rId12" Type="http://schemas.openxmlformats.org/officeDocument/2006/relationships/hyperlink" Target="https://www.acorn-ind.co.uk/insight/five-causes-of-motor-failur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works.com" TargetMode="External"/><Relationship Id="rId11" Type="http://schemas.openxmlformats.org/officeDocument/2006/relationships/hyperlink" Target="http://www.acorn-ind.co.uk" TargetMode="External"/><Relationship Id="rId5" Type="http://schemas.openxmlformats.org/officeDocument/2006/relationships/hyperlink" Target="https://byjus.com/physics/relation-between-torque-and-moment-of-inertia/" TargetMode="External"/><Relationship Id="rId10" Type="http://schemas.openxmlformats.org/officeDocument/2006/relationships/hyperlink" Target="https://8020.net/framing-options/t-slotted-profiles/metric/40series40mmbasedprofiles.html" TargetMode="External"/><Relationship Id="rId4" Type="http://schemas.openxmlformats.org/officeDocument/2006/relationships/hyperlink" Target="https://byjus.com/jee/moment-of-inertia/" TargetMode="External"/><Relationship Id="rId9" Type="http://schemas.openxmlformats.org/officeDocument/2006/relationships/hyperlink" Target="https://doi.org/10.1016/j.ijmecsci.2022.10792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F27C-4B3E-E64E-AAEA-01E69BDB1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412" y="1122363"/>
            <a:ext cx="10443588" cy="2387600"/>
          </a:xfrm>
        </p:spPr>
        <p:txBody>
          <a:bodyPr>
            <a:normAutofit/>
          </a:bodyPr>
          <a:lstStyle/>
          <a:p>
            <a:r>
              <a:rPr lang="en-US" sz="6200"/>
              <a:t>Presentation 3: Design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0D918-350A-4546-AB86-9ED0F984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412" y="3602038"/>
            <a:ext cx="10443588" cy="1655762"/>
          </a:xfrm>
        </p:spPr>
        <p:txBody>
          <a:bodyPr>
            <a:normAutofit/>
          </a:bodyPr>
          <a:lstStyle/>
          <a:p>
            <a:r>
              <a:rPr lang="en-US" sz="2500"/>
              <a:t>Presented By: Brandon Knutson, Daniel Cooke, Isaiah Padilla, Mason Goodman, Mica Nellis, Russel </a:t>
            </a:r>
            <a:r>
              <a:rPr lang="en-US" sz="2500" err="1"/>
              <a:t>Stringham</a:t>
            </a:r>
            <a:endParaRPr lang="en-US" sz="25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5A966-35BF-3748-B45F-8A5541D9BF3D}"/>
              </a:ext>
            </a:extLst>
          </p:cNvPr>
          <p:cNvSpPr/>
          <p:nvPr/>
        </p:nvSpPr>
        <p:spPr>
          <a:xfrm>
            <a:off x="0" y="0"/>
            <a:ext cx="1748414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48C7EE-A26C-5146-BD07-4CE6BC20FD1A}"/>
              </a:ext>
            </a:extLst>
          </p:cNvPr>
          <p:cNvSpPr/>
          <p:nvPr/>
        </p:nvSpPr>
        <p:spPr>
          <a:xfrm>
            <a:off x="0" y="6390752"/>
            <a:ext cx="1748414" cy="467248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C9D34-1FBD-B347-AF21-2FE16BDA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6" y="1252993"/>
            <a:ext cx="1207819" cy="8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</a:p>
        </p:txBody>
      </p:sp>
      <p:pic>
        <p:nvPicPr>
          <p:cNvPr id="2" name="Picture 1" descr="A blueprint of a beam&#10;&#10;Description automatically generated">
            <a:extLst>
              <a:ext uri="{FF2B5EF4-FFF2-40B4-BE49-F238E27FC236}">
                <a16:creationId xmlns:a16="http://schemas.microsoft.com/office/drawing/2014/main" id="{4C3DEDB4-7944-74F4-0EF6-33694B5D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54" y="1189181"/>
            <a:ext cx="7159336" cy="556202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8F24F-0BCC-19D3-EE4B-826AC2F9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 </a:t>
            </a:r>
          </a:p>
        </p:txBody>
      </p:sp>
    </p:spTree>
    <p:extLst>
      <p:ext uri="{BB962C8B-B14F-4D97-AF65-F5344CB8AC3E}">
        <p14:creationId xmlns:p14="http://schemas.microsoft.com/office/powerpoint/2010/main" val="10033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  <a:endParaRPr lang="en-US"/>
          </a:p>
        </p:txBody>
      </p:sp>
      <p:pic>
        <p:nvPicPr>
          <p:cNvPr id="2" name="Picture 1" descr="A computer screen shot of a technical drawing&#10;&#10;Description automatically generated">
            <a:extLst>
              <a:ext uri="{FF2B5EF4-FFF2-40B4-BE49-F238E27FC236}">
                <a16:creationId xmlns:a16="http://schemas.microsoft.com/office/drawing/2014/main" id="{CF354311-631E-70DB-184C-DB34E81A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95" y="1093430"/>
            <a:ext cx="7237268" cy="56261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252E89-322F-9FB4-A546-155C5B65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 </a:t>
            </a:r>
          </a:p>
        </p:txBody>
      </p:sp>
    </p:spTree>
    <p:extLst>
      <p:ext uri="{BB962C8B-B14F-4D97-AF65-F5344CB8AC3E}">
        <p14:creationId xmlns:p14="http://schemas.microsoft.com/office/powerpoint/2010/main" val="290823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</a:p>
        </p:txBody>
      </p:sp>
      <p:pic>
        <p:nvPicPr>
          <p:cNvPr id="2" name="Picture 1" descr="A blueprint of a pillar support&#10;&#10;Description automatically generated">
            <a:extLst>
              <a:ext uri="{FF2B5EF4-FFF2-40B4-BE49-F238E27FC236}">
                <a16:creationId xmlns:a16="http://schemas.microsoft.com/office/drawing/2014/main" id="{0AA43BF9-CA1E-92D1-EAD4-8644CFB3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7" y="1063490"/>
            <a:ext cx="7332518" cy="56575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EDC31-47C9-25A9-C38E-A08BC5B2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 </a:t>
            </a:r>
          </a:p>
        </p:txBody>
      </p:sp>
    </p:spTree>
    <p:extLst>
      <p:ext uri="{BB962C8B-B14F-4D97-AF65-F5344CB8AC3E}">
        <p14:creationId xmlns:p14="http://schemas.microsoft.com/office/powerpoint/2010/main" val="186227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Design Requirements: QFD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0B2CA-F4F2-3AC7-5ABA-76E2932A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Cooke, 11/7/23, F23toSp24_NorthrupGrumman 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FE7D7C9-29F5-3D3B-8610-890B8B76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1439003"/>
            <a:ext cx="8503920" cy="47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7" y="5279509"/>
            <a:ext cx="970791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+mj-lt"/>
                <a:cs typeface="+mj-cs"/>
              </a:rPr>
              <a:t> Movement Design: (Brandon)</a:t>
            </a:r>
          </a:p>
        </p:txBody>
      </p:sp>
      <p:pic>
        <p:nvPicPr>
          <p:cNvPr id="2" name="Picture 1" descr="Cylindrical coordinate system - Wikipedia (With images) | Euclidean geometry, Coordinates, System">
            <a:extLst>
              <a:ext uri="{FF2B5EF4-FFF2-40B4-BE49-F238E27FC236}">
                <a16:creationId xmlns:a16="http://schemas.microsoft.com/office/drawing/2014/main" id="{D725EEB7-CFF2-D3D3-480F-B2A32C160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48" y="1024912"/>
            <a:ext cx="3911651" cy="3217333"/>
          </a:xfrm>
          <a:prstGeom prst="rect">
            <a:avLst/>
          </a:prstGeom>
        </p:spPr>
      </p:pic>
      <p:pic>
        <p:nvPicPr>
          <p:cNvPr id="3" name="Picture 2" descr="Unit vectors in the cylindrical coordinate system as functions of position - Physics Stack Exchange">
            <a:extLst>
              <a:ext uri="{FF2B5EF4-FFF2-40B4-BE49-F238E27FC236}">
                <a16:creationId xmlns:a16="http://schemas.microsoft.com/office/drawing/2014/main" id="{65E61E5E-2A96-189D-1674-0E5ACC5BE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837" y="1024912"/>
            <a:ext cx="4275526" cy="321733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7EB09-394F-EF3F-7B65-CD7F6640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Brandon Knutson, 11/7/23, F23toSp24_NorthrupGrumman 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  <a:p>
            <a:pPr marL="0" indent="0">
              <a:buNone/>
            </a:pPr>
            <a:endParaRPr lang="en-US" sz="1900" b="0"/>
          </a:p>
        </p:txBody>
      </p:sp>
    </p:spTree>
    <p:extLst>
      <p:ext uri="{BB962C8B-B14F-4D97-AF65-F5344CB8AC3E}">
        <p14:creationId xmlns:p14="http://schemas.microsoft.com/office/powerpoint/2010/main" val="149473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8EAC-C0F5-4FC6-91CB-24A7C181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Reverse Kinematics</a:t>
            </a:r>
            <a:endParaRPr lang="en-US"/>
          </a:p>
        </p:txBody>
      </p:sp>
      <p:pic>
        <p:nvPicPr>
          <p:cNvPr id="5" name="Content Placeholder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E98C225-DB9B-2ED8-64B2-EB2D08FAB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0608" y="2327931"/>
            <a:ext cx="3295650" cy="4037445"/>
          </a:xfrm>
          <a:ln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83322-7695-7DEC-C372-C6FA109D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Knutson, 11/7/23, F23toSp24_NorthrupGrumman </a:t>
            </a:r>
          </a:p>
        </p:txBody>
      </p:sp>
      <p:pic>
        <p:nvPicPr>
          <p:cNvPr id="6" name="Picture 5" descr="A green triangle with yellow dots&#10;&#10;Description automatically generated">
            <a:extLst>
              <a:ext uri="{FF2B5EF4-FFF2-40B4-BE49-F238E27FC236}">
                <a16:creationId xmlns:a16="http://schemas.microsoft.com/office/drawing/2014/main" id="{EC2FE0CB-C3A2-A546-0F79-ED3BC231C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06" y="3426691"/>
            <a:ext cx="3632499" cy="2937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13115E-855F-A862-39FF-EB83150BC560}"/>
              </a:ext>
            </a:extLst>
          </p:cNvPr>
          <p:cNvSpPr txBox="1"/>
          <p:nvPr/>
        </p:nvSpPr>
        <p:spPr>
          <a:xfrm>
            <a:off x="874211" y="1445712"/>
            <a:ext cx="504433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arenR"/>
            </a:pPr>
            <a:r>
              <a:rPr lang="en-US">
                <a:cs typeface="Calibri"/>
              </a:rPr>
              <a:t>Input Hole Position and Cylinder Dimensions</a:t>
            </a:r>
          </a:p>
          <a:p>
            <a:pPr marL="342900" indent="-342900">
              <a:buAutoNum type="arabicParenR"/>
            </a:pPr>
            <a:r>
              <a:rPr lang="en-US">
                <a:cs typeface="Calibri"/>
              </a:rPr>
              <a:t>Use #1 to calculate X position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>
                <a:cs typeface="Calibri"/>
              </a:rPr>
              <a:t>Use # 2 and 3 to calculate Reach (H) and Phi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>
                <a:cs typeface="Calibri"/>
              </a:rPr>
              <a:t>Use #4 to find Theta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>
                <a:cs typeface="Calibri"/>
              </a:rPr>
              <a:t>Use #5 and 6 to find angular position of motors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97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A3D1-46F4-D0AA-E259-BA25BE6C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Order Restructuring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8AA7-EAC8-AE1F-F773-6B7298C0A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Start position is known</a:t>
            </a:r>
          </a:p>
          <a:p>
            <a:r>
              <a:rPr lang="en-US">
                <a:latin typeface="Arial"/>
                <a:cs typeface="Arial"/>
              </a:rPr>
              <a:t>Using a double nested loop function</a:t>
            </a:r>
          </a:p>
          <a:p>
            <a:r>
              <a:rPr lang="en-US">
                <a:latin typeface="Arial"/>
                <a:cs typeface="Arial"/>
              </a:rPr>
              <a:t>Find the difference in angle between start position and all drill hole positions</a:t>
            </a:r>
          </a:p>
          <a:p>
            <a:r>
              <a:rPr lang="en-US">
                <a:latin typeface="Arial"/>
                <a:cs typeface="Arial"/>
              </a:rPr>
              <a:t>Find smallest combined difference</a:t>
            </a:r>
          </a:p>
          <a:p>
            <a:r>
              <a:rPr lang="en-US">
                <a:latin typeface="Arial"/>
                <a:cs typeface="Arial"/>
              </a:rPr>
              <a:t>Reorder list and repeat moving from hole to hole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Combinational Organization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C0F77-D480-E756-76A6-10B1C04C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Knutson, 11/7/23, F23toSp24_NorthrupGrumman </a:t>
            </a:r>
          </a:p>
        </p:txBody>
      </p:sp>
    </p:spTree>
    <p:extLst>
      <p:ext uri="{BB962C8B-B14F-4D97-AF65-F5344CB8AC3E}">
        <p14:creationId xmlns:p14="http://schemas.microsoft.com/office/powerpoint/2010/main" val="25592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94301E1-25CA-D51A-915F-17FE69A84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12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C55A-D30C-E1D3-9D8D-AF9444D6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Cubic Spline Movement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50D7-C374-F031-41AC-25536807C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 = IA</a:t>
            </a:r>
          </a:p>
          <a:p>
            <a:r>
              <a:rPr lang="en-US">
                <a:latin typeface="Arial"/>
                <a:cs typeface="Arial"/>
              </a:rPr>
              <a:t>Torque = Moment of Inertia X Angular Acceleration</a:t>
            </a:r>
          </a:p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Case 1: 2.88 Times Greater</a:t>
            </a:r>
          </a:p>
          <a:p>
            <a:pPr>
              <a:buNone/>
            </a:pPr>
            <a:r>
              <a:rPr lang="en-US" sz="2400">
                <a:latin typeface="Arial"/>
                <a:cs typeface="Arial"/>
              </a:rPr>
              <a:t>Case 2: 9.83 Times Greater</a:t>
            </a:r>
            <a:endParaRPr lang="en-US" sz="2400" b="0">
              <a:latin typeface="Arial"/>
              <a:cs typeface="Arial"/>
            </a:endParaRPr>
          </a:p>
          <a:p>
            <a:pPr>
              <a:buNone/>
            </a:pPr>
            <a:r>
              <a:rPr lang="en-US" sz="2400">
                <a:latin typeface="Arial"/>
                <a:cs typeface="Arial"/>
              </a:rPr>
              <a:t>Case 3: 23 Times Greater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2DE07BA-64CD-15D6-6504-577E95E33846}"/>
              </a:ext>
            </a:extLst>
          </p:cNvPr>
          <p:cNvSpPr>
            <a:spLocks noGrp="1"/>
          </p:cNvSpPr>
          <p:nvPr/>
        </p:nvSpPr>
        <p:spPr>
          <a:xfrm>
            <a:off x="3890159" y="64948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898989"/>
                </a:solidFill>
              </a:rPr>
              <a:t>Brandon Knutson</a:t>
            </a: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>
                <a:solidFill>
                  <a:srgbClr val="898989"/>
                </a:solidFill>
              </a:rPr>
              <a:t>11/7/23</a:t>
            </a: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, F23toSp24_NorthrupGrumman</a:t>
            </a:r>
            <a:r>
              <a:rPr lang="en-US">
                <a:solidFill>
                  <a:srgbClr val="898989"/>
                </a:solidFill>
              </a:rPr>
              <a:t> </a:t>
            </a:r>
          </a:p>
        </p:txBody>
      </p:sp>
      <p:pic>
        <p:nvPicPr>
          <p:cNvPr id="4" name="Picture 3" descr="A long shot of a math equation&#10;&#10;Description automatically generated">
            <a:extLst>
              <a:ext uri="{FF2B5EF4-FFF2-40B4-BE49-F238E27FC236}">
                <a16:creationId xmlns:a16="http://schemas.microsoft.com/office/drawing/2014/main" id="{F2A1DD07-6938-D206-0FA5-1EB51A446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73" r="2853" b="1342"/>
          <a:stretch/>
        </p:blipFill>
        <p:spPr>
          <a:xfrm>
            <a:off x="842942" y="4588788"/>
            <a:ext cx="3116668" cy="1593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A graph with lines and dots&#10;&#10;Description automatically generated">
            <a:extLst>
              <a:ext uri="{FF2B5EF4-FFF2-40B4-BE49-F238E27FC236}">
                <a16:creationId xmlns:a16="http://schemas.microsoft.com/office/drawing/2014/main" id="{C0C7DCB5-6700-1D9A-AA70-BC22922B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42" y="2822531"/>
            <a:ext cx="3732964" cy="33423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31A02-FF96-9AB9-498B-2BCF3E80645C}"/>
              </a:ext>
            </a:extLst>
          </p:cNvPr>
          <p:cNvSpPr txBox="1"/>
          <p:nvPr/>
        </p:nvSpPr>
        <p:spPr>
          <a:xfrm>
            <a:off x="536864" y="6422158"/>
            <a:ext cx="15442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[4-7]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7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Deflection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FDBE-0B49-63CB-46CC-06E1B9AD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Cooke, 11/7/23, F23toSp24_NorthrupGrumman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2ECBA-497D-96B7-0A40-F0F9BEAB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8" y="1555709"/>
            <a:ext cx="11185203" cy="45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Project 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1" y="1755289"/>
            <a:ext cx="96980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Clients: Andrew Acosta &amp; Arjun </a:t>
            </a:r>
            <a:r>
              <a:rPr lang="en-US" sz="15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Banerji</a:t>
            </a:r>
            <a:endParaRPr lang="en-US" sz="1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Description:</a:t>
            </a:r>
          </a:p>
          <a:p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robotic drilling arm for Northrop Grumman Space Systems for vehicles that aid in sending satellites to orbit</a:t>
            </a:r>
          </a:p>
          <a:p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Drill through composite materials to be able to bolt secondary structures such as brackets or tubing</a:t>
            </a:r>
          </a:p>
          <a:p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importantly drilling through cylindrical structures that are used to connect entire vehicle together</a:t>
            </a:r>
          </a:p>
          <a:p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Four Axis robotic drilling arm</a:t>
            </a:r>
          </a:p>
          <a:p>
            <a:pPr lvl="1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Axis 1: Base axis of the robot allowing for movement left to right</a:t>
            </a:r>
          </a:p>
          <a:p>
            <a:pPr lvl="1"/>
            <a:r>
              <a:rPr 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Axis 2: Allows robotic arm to move forward and backwards from its center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the lower half</a:t>
            </a:r>
          </a:p>
          <a:p>
            <a:pPr lvl="1"/>
            <a:r>
              <a:rPr 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Axi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 3: Provides robots the ability to move in the x, y, and z controlling upper arm allowing for vertical reach</a:t>
            </a:r>
          </a:p>
          <a:p>
            <a:pPr lvl="1"/>
            <a:r>
              <a:rPr lang="en-US" sz="1400" b="0">
                <a:latin typeface="Times New Roman" panose="02020603050405020304" pitchFamily="18" charset="0"/>
                <a:cs typeface="Times New Roman" panose="02020603050405020304" pitchFamily="18" charset="0"/>
              </a:rPr>
              <a:t>Axis 4: End-effector location allowing “wrist” to rotate</a:t>
            </a:r>
          </a:p>
          <a:p>
            <a:pPr marL="0" indent="0">
              <a:buNone/>
            </a:pPr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Importance:</a:t>
            </a:r>
          </a:p>
          <a:p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for Northrop Grumman</a:t>
            </a:r>
          </a:p>
          <a:p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Able to manufacture “in house”</a:t>
            </a:r>
          </a:p>
          <a:p>
            <a:r>
              <a:rPr lang="en-US" sz="1500" b="0">
                <a:latin typeface="Times New Roman" panose="02020603050405020304" pitchFamily="18" charset="0"/>
                <a:cs typeface="Times New Roman" panose="02020603050405020304" pitchFamily="18" charset="0"/>
              </a:rPr>
              <a:t>Saves time and money in regards to various tests to be performed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1485-D50C-066D-941D-FEA030BC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CD5FD-23AA-5C79-F497-63BE54E4F002}"/>
              </a:ext>
            </a:extLst>
          </p:cNvPr>
          <p:cNvSpPr txBox="1"/>
          <p:nvPr/>
        </p:nvSpPr>
        <p:spPr>
          <a:xfrm>
            <a:off x="938680" y="6356350"/>
            <a:ext cx="79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55397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Deflection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FDBE-0B49-63CB-46CC-06E1B9AD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Cooke, 11/7/23, F23toSp24_NorthrupGrumman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961C6-B9C0-6B3B-1875-F944E6B4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07" y="1294837"/>
            <a:ext cx="4235803" cy="503455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1143F46-94D5-4288-F46B-F3C490BB4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85500"/>
              </p:ext>
            </p:extLst>
          </p:nvPr>
        </p:nvGraphicFramePr>
        <p:xfrm>
          <a:off x="562567" y="1610778"/>
          <a:ext cx="680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98804843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17434387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6934308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028126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Max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Max 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Max Displacement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270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Steel Alloy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7.821 E 07 N/m^2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1.935 E 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9.22 E -06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38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AISI 4130 Steel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7.821 E 07 N/m^2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2.271 E 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1.05 E -05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6061-T6 Aluminum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7.821 E 08 N/m^2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8.46 E 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3.745 E -05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15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FE0BCF-9372-C331-4552-7A6A096E0DBE}"/>
              </a:ext>
            </a:extLst>
          </p:cNvPr>
          <p:cNvSpPr txBox="1"/>
          <p:nvPr/>
        </p:nvSpPr>
        <p:spPr>
          <a:xfrm>
            <a:off x="562567" y="4446247"/>
            <a:ext cx="67056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Highest Strain Member: Pillar 1</a:t>
            </a:r>
          </a:p>
          <a:p>
            <a:r>
              <a:rPr lang="en-US"/>
              <a:t>Redesign: Scale Cross Sections and Dimensions for Final Design</a:t>
            </a:r>
            <a:endParaRPr lang="en-US">
              <a:cs typeface="Calibri"/>
            </a:endParaRPr>
          </a:p>
          <a:p>
            <a:r>
              <a:rPr lang="en-US"/>
              <a:t>Final Material Selection: Aluminum (80/20 modular components)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Light Weight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Low Relative Cost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Easy Access and Machinability </a:t>
            </a:r>
            <a:endParaRPr lang="en-US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Power Supply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DD2B3-B56A-56CD-9B60-3F11E460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Mason Goodman, 11/7/23, F23toSp24_NorthrupGrumman </a:t>
            </a:r>
          </a:p>
        </p:txBody>
      </p:sp>
      <p:pic>
        <p:nvPicPr>
          <p:cNvPr id="2" name="Picture 1" descr="A table with text and symbols&#10;&#10;Description automatically generated">
            <a:extLst>
              <a:ext uri="{FF2B5EF4-FFF2-40B4-BE49-F238E27FC236}">
                <a16:creationId xmlns:a16="http://schemas.microsoft.com/office/drawing/2014/main" id="{574A4236-329F-C9CB-30D6-836366BDF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84" y="2122606"/>
            <a:ext cx="7333128" cy="3383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67B87-03B9-EBAB-75FB-11B1884A73E6}"/>
              </a:ext>
            </a:extLst>
          </p:cNvPr>
          <p:cNvSpPr txBox="1"/>
          <p:nvPr/>
        </p:nvSpPr>
        <p:spPr>
          <a:xfrm>
            <a:off x="978872" y="2411633"/>
            <a:ext cx="2868705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Stepper Motor Phases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 Electromagnetic Stator – Orientation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How Stepper Motor Design Power Needs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/>
              <a:t>False Assumptions</a:t>
            </a:r>
          </a:p>
          <a:p>
            <a:pPr algn="l"/>
            <a:endParaRPr lang="en-US" sz="200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Slewing Bearings &amp; Rings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4422289"/>
            <a:ext cx="9280495" cy="179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400" b="0">
                <a:latin typeface="Times New Roman"/>
                <a:cs typeface="Arial"/>
              </a:rPr>
              <a:t>Factor of safety and application factors can be found in many resources including Shigley's Mechanical Engineering Design</a:t>
            </a: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Static axial bearing load as well as static moment load can be found within tables online choosing a proper value related to the team's bearing choice</a:t>
            </a:r>
            <a:endParaRPr lang="en-US" sz="1400" b="0">
              <a:latin typeface="Times New Roman"/>
            </a:endParaRPr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7CB0-4CDA-5CA1-F7B4-E39297EE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B98B8-045C-810A-A604-F15CDB12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87" y="1862961"/>
            <a:ext cx="5890161" cy="2595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D6186-E54F-DAD4-11E5-9E4A61D89365}"/>
              </a:ext>
            </a:extLst>
          </p:cNvPr>
          <p:cNvSpPr txBox="1"/>
          <p:nvPr/>
        </p:nvSpPr>
        <p:spPr>
          <a:xfrm>
            <a:off x="1212273" y="5974772"/>
            <a:ext cx="5628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rgbClr val="003366"/>
                </a:solidFill>
                <a:cs typeface="Calibri"/>
              </a:rPr>
              <a:t>[2]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91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096" y="6125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</a:t>
            </a:r>
            <a:r>
              <a:rPr lang="en-US" sz="4500">
                <a:latin typeface="Arial"/>
                <a:cs typeface="Arial"/>
              </a:rPr>
              <a:t>Slewing Bearings &amp; Rings</a:t>
            </a:r>
            <a:endParaRPr lang="en-US" sz="4500" b="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5030089" y="1901257"/>
            <a:ext cx="5972723" cy="409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>
                <a:latin typeface="Times New Roman"/>
                <a:cs typeface="Arial"/>
              </a:rPr>
              <a:t>Specifications:</a:t>
            </a: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Four-point contact slewing ring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Bore: 120-357 mm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Outer Diameter: 280-543mm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Overall Width: 60-70 mm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Static Axial Load: 37,518-104,805 kg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Static Radial Load: 12,438-34,969 kg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Moment Load: 183,673-1.17E6 kg-cm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Lubrication: NLGI #2 Grease</a:t>
            </a:r>
            <a:endParaRPr lang="en-US" sz="1400" b="0">
              <a:latin typeface="Times New Roman"/>
            </a:endParaRPr>
          </a:p>
          <a:p>
            <a:pPr marL="285750" indent="-285750"/>
            <a:endParaRPr lang="en-US" sz="1400" b="0">
              <a:latin typeface="Times New Roman"/>
            </a:endParaRPr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7CB0-4CDA-5CA1-F7B4-E39297EE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903CB-5193-E1CB-07E3-C0675B4D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5" y="1942079"/>
            <a:ext cx="3302566" cy="1806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B2FFDD-E2D5-F623-2BB1-0D2B2D6B6C7F}"/>
              </a:ext>
            </a:extLst>
          </p:cNvPr>
          <p:cNvSpPr txBox="1"/>
          <p:nvPr/>
        </p:nvSpPr>
        <p:spPr>
          <a:xfrm>
            <a:off x="1194954" y="6000750"/>
            <a:ext cx="5282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[3]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096" y="6125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</a:t>
            </a:r>
            <a:r>
              <a:rPr lang="en-US" sz="4500">
                <a:latin typeface="Arial"/>
                <a:cs typeface="Arial"/>
              </a:rPr>
              <a:t>Slewing Bearings &amp; Rings</a:t>
            </a:r>
            <a:endParaRPr lang="en-US" sz="4500" b="0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5688180" y="1979189"/>
            <a:ext cx="5972723" cy="409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>
                <a:latin typeface="Times New Roman"/>
                <a:cs typeface="Arial"/>
              </a:rPr>
              <a:t>Specifications:</a:t>
            </a: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Single Row ball bearing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For heavy load applications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Bore: 145.01-524.99 mm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Outside Diameter: 351-781 mm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Overall Width: 81.99-130 mm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Static Axial Load: 55,329-240,816 kg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Static Radial Load: 20,408-89,796 kg</a:t>
            </a:r>
            <a:endParaRPr lang="en-US" sz="1400" b="0">
              <a:latin typeface="Times New Roman"/>
            </a:endParaRPr>
          </a:p>
          <a:p>
            <a:pPr marL="285750" indent="-285750"/>
            <a:r>
              <a:rPr lang="en-US" sz="1400" b="0">
                <a:latin typeface="Times New Roman"/>
                <a:cs typeface="Arial"/>
              </a:rPr>
              <a:t>External gear only</a:t>
            </a:r>
            <a:endParaRPr lang="en-US" sz="1400" b="0">
              <a:latin typeface="Times New Roman"/>
            </a:endParaRPr>
          </a:p>
          <a:p>
            <a:pPr marL="285750" indent="-285750"/>
            <a:endParaRPr lang="en-US" sz="1400" b="0">
              <a:latin typeface="Times New Roman"/>
            </a:endParaRPr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37CB0-4CDA-5CA1-F7B4-E39297EE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6E282-07F2-09EA-7563-E389181A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90" y="1737591"/>
            <a:ext cx="3261296" cy="3261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67C30-AED4-E271-F7E1-9B36BC25563A}"/>
              </a:ext>
            </a:extLst>
          </p:cNvPr>
          <p:cNvSpPr txBox="1"/>
          <p:nvPr/>
        </p:nvSpPr>
        <p:spPr>
          <a:xfrm>
            <a:off x="1194954" y="6000750"/>
            <a:ext cx="5282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[3]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8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Engineering Calculations: Holding Torque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C597-B940-9C7C-F5A0-7DA4B57C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Russel Stringham, 11/7/23, F23toSp24_NorthrupGrumman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AAEF5-0C97-AA7D-97EC-185031EC76BE}"/>
              </a:ext>
            </a:extLst>
          </p:cNvPr>
          <p:cNvSpPr txBox="1"/>
          <p:nvPr/>
        </p:nvSpPr>
        <p:spPr>
          <a:xfrm>
            <a:off x="6992816" y="1717431"/>
            <a:ext cx="4428391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>
                <a:solidFill>
                  <a:srgbClr val="003366"/>
                </a:solidFill>
                <a:latin typeface="Arial"/>
                <a:cs typeface="Calibri"/>
              </a:rPr>
              <a:t>Holding Torque at Full Extension: 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1D757-D0F6-898E-F887-CB1F6FE98B1B}"/>
              </a:ext>
            </a:extLst>
          </p:cNvPr>
          <p:cNvSpPr txBox="1"/>
          <p:nvPr/>
        </p:nvSpPr>
        <p:spPr>
          <a:xfrm>
            <a:off x="937844" y="4604239"/>
            <a:ext cx="5216769" cy="1792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>
                <a:solidFill>
                  <a:srgbClr val="003366"/>
                </a:solidFill>
                <a:latin typeface="Arial"/>
                <a:cs typeface="Calibri"/>
              </a:rPr>
              <a:t>Weight of arm (m): 25 kg (245.17 N)</a:t>
            </a:r>
            <a:endParaRPr lang="en-US">
              <a:solidFill>
                <a:srgbClr val="003366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1900">
                <a:solidFill>
                  <a:srgbClr val="003366"/>
                </a:solidFill>
                <a:latin typeface="Arial"/>
                <a:cs typeface="Calibri"/>
              </a:rPr>
              <a:t>Length of arm (L): 0.7366 m (2.42 ft)</a:t>
            </a:r>
          </a:p>
          <a:p>
            <a:pPr>
              <a:lnSpc>
                <a:spcPct val="150000"/>
              </a:lnSpc>
            </a:pPr>
            <a:r>
              <a:rPr lang="en-US" sz="1900">
                <a:solidFill>
                  <a:srgbClr val="003366"/>
                </a:solidFill>
                <a:latin typeface="Arial"/>
                <a:cs typeface="Calibri"/>
              </a:rPr>
              <a:t>Distance to center of mass (r): 0.3048 m (1 ft)</a:t>
            </a:r>
          </a:p>
          <a:p>
            <a:pPr>
              <a:lnSpc>
                <a:spcPct val="150000"/>
              </a:lnSpc>
            </a:pPr>
            <a:r>
              <a:rPr lang="en-US" sz="1900">
                <a:solidFill>
                  <a:srgbClr val="003366"/>
                </a:solidFill>
                <a:latin typeface="Arial"/>
                <a:cs typeface="Calibri"/>
              </a:rPr>
              <a:t>Gravity (g): 9.81 m/s^2</a:t>
            </a:r>
          </a:p>
        </p:txBody>
      </p:sp>
      <p:pic>
        <p:nvPicPr>
          <p:cNvPr id="18" name="Picture 17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1BEE2D93-0083-BBD6-C238-3951601A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586" y="2180492"/>
            <a:ext cx="3056059" cy="1922584"/>
          </a:xfrm>
          <a:prstGeom prst="rect">
            <a:avLst/>
          </a:prstGeom>
        </p:spPr>
      </p:pic>
      <p:pic>
        <p:nvPicPr>
          <p:cNvPr id="2" name="Picture 1" descr="A drawing of a machine&#10;&#10;Description automatically generated">
            <a:extLst>
              <a:ext uri="{FF2B5EF4-FFF2-40B4-BE49-F238E27FC236}">
                <a16:creationId xmlns:a16="http://schemas.microsoft.com/office/drawing/2014/main" id="{C40835A3-C27C-2E2E-C267-E6C1F649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91" y="1716605"/>
            <a:ext cx="5673970" cy="2944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967563-954F-40DD-53C1-54B866C3D2F0}"/>
              </a:ext>
            </a:extLst>
          </p:cNvPr>
          <p:cNvSpPr txBox="1"/>
          <p:nvPr/>
        </p:nvSpPr>
        <p:spPr>
          <a:xfrm>
            <a:off x="1236784" y="2948355"/>
            <a:ext cx="2573214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rgbClr val="003366"/>
                </a:solidFill>
                <a:latin typeface="Arial"/>
                <a:cs typeface="Calibri"/>
              </a:rPr>
              <a:t>Force Applied: 25 N</a:t>
            </a:r>
            <a:endParaRPr lang="en-US" sz="1900">
              <a:solidFill>
                <a:srgbClr val="003366"/>
              </a:solidFill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82EFE6-1977-4752-128C-D6A9E88611F7}"/>
              </a:ext>
            </a:extLst>
          </p:cNvPr>
          <p:cNvSpPr txBox="1"/>
          <p:nvPr/>
        </p:nvSpPr>
        <p:spPr>
          <a:xfrm>
            <a:off x="3748454" y="1330569"/>
            <a:ext cx="2080846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>
                <a:latin typeface="Arial"/>
                <a:cs typeface="Calibri"/>
              </a:rPr>
              <a:t>Gravity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170AC3D-0560-A3DF-54C5-6F38A1476A5C}"/>
              </a:ext>
            </a:extLst>
          </p:cNvPr>
          <p:cNvSpPr/>
          <p:nvPr/>
        </p:nvSpPr>
        <p:spPr>
          <a:xfrm>
            <a:off x="3493476" y="1330568"/>
            <a:ext cx="211015" cy="422030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C23D7-911C-0253-09A0-7CDD650B0391}"/>
              </a:ext>
            </a:extLst>
          </p:cNvPr>
          <p:cNvSpPr txBox="1"/>
          <p:nvPr/>
        </p:nvSpPr>
        <p:spPr>
          <a:xfrm>
            <a:off x="5111261" y="4416669"/>
            <a:ext cx="1743807" cy="38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rgbClr val="003366"/>
                </a:solidFill>
                <a:latin typeface="Arial"/>
                <a:cs typeface="Calibri"/>
              </a:rPr>
              <a:t>Fixed Point</a:t>
            </a:r>
            <a:endParaRPr lang="en-US" sz="190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063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Validation</a:t>
            </a:r>
            <a:br>
              <a:rPr lang="en-US">
                <a:latin typeface="Arial"/>
                <a:cs typeface="Arial"/>
              </a:rPr>
            </a:br>
            <a:r>
              <a:rPr lang="en-US" sz="3200">
                <a:latin typeface="Arial"/>
                <a:cs typeface="Arial"/>
              </a:rPr>
              <a:t>Critical Failure Points</a:t>
            </a:r>
            <a:endParaRPr lang="en-US" sz="32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5020223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latin typeface="Arial"/>
                <a:cs typeface="Arial"/>
              </a:rPr>
              <a:t>Failure Modes</a:t>
            </a:r>
            <a:endParaRPr lang="en-US" sz="1800"/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Power Outage: System Will Fall</a:t>
            </a:r>
            <a:endParaRPr lang="en-US" sz="1800" b="0"/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     Power Bank or Additive Breaking</a:t>
            </a:r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Linkage Deflection and Fracture</a:t>
            </a:r>
            <a:endParaRPr lang="en-US" sz="1800" b="0"/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     Linkage Inspection and Factor of Safety</a:t>
            </a:r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Spindle Failure</a:t>
            </a:r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     Auditory and Cutting Force Sensors</a:t>
            </a:r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Interference</a:t>
            </a:r>
          </a:p>
          <a:p>
            <a:pPr marL="0" indent="0">
              <a:buNone/>
            </a:pPr>
            <a:r>
              <a:rPr lang="en-US" sz="1800" b="0">
                <a:latin typeface="Arial"/>
                <a:cs typeface="Arial"/>
              </a:rPr>
              <a:t>       Self-stop controlled by motor exertion</a:t>
            </a:r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0"/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9AB0-6D08-6C84-7491-C92884C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Knutson, 11/7/23, F23toSp24_NorthrupGrumman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B3ABA-E099-A337-C51C-D55F4C7EBC98}"/>
              </a:ext>
            </a:extLst>
          </p:cNvPr>
          <p:cNvSpPr txBox="1"/>
          <p:nvPr/>
        </p:nvSpPr>
        <p:spPr>
          <a:xfrm>
            <a:off x="6006523" y="1752022"/>
            <a:ext cx="5816022" cy="26068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solidFill>
                <a:srgbClr val="003366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3366"/>
                </a:solidFill>
                <a:latin typeface="Arial"/>
                <a:cs typeface="Arial"/>
              </a:rPr>
              <a:t>Bearing Failure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3366"/>
                </a:solidFill>
                <a:latin typeface="Arial"/>
                <a:cs typeface="Arial"/>
              </a:rPr>
              <a:t>     Audible Noise and Siezing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3366"/>
                </a:solidFill>
                <a:latin typeface="Arial"/>
                <a:cs typeface="Arial"/>
              </a:rPr>
              <a:t>     Self-stop controlled by motor exertion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3366"/>
                </a:solidFill>
                <a:latin typeface="Arial"/>
                <a:cs typeface="Arial"/>
              </a:rPr>
              <a:t>Bolt Shear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3366"/>
                </a:solidFill>
                <a:latin typeface="Arial"/>
                <a:cs typeface="Arial"/>
              </a:rPr>
              <a:t>     Inspection, Factor of Safety, and Emergency Stop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19B50-6626-F2E2-61DE-F7A5FF9BA143}"/>
              </a:ext>
            </a:extLst>
          </p:cNvPr>
          <p:cNvSpPr txBox="1"/>
          <p:nvPr/>
        </p:nvSpPr>
        <p:spPr>
          <a:xfrm>
            <a:off x="493568" y="6422160"/>
            <a:ext cx="16885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[8-10]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7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FMEA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9AB0-6D08-6C84-7491-C92884C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Knutson, 11/7/23, F23toSp24_NorthrupGrumman </a:t>
            </a:r>
          </a:p>
        </p:txBody>
      </p:sp>
      <p:pic>
        <p:nvPicPr>
          <p:cNvPr id="3" name="Picture 2" descr="A white sheet with black text&#10;&#10;Description automatically generated">
            <a:extLst>
              <a:ext uri="{FF2B5EF4-FFF2-40B4-BE49-F238E27FC236}">
                <a16:creationId xmlns:a16="http://schemas.microsoft.com/office/drawing/2014/main" id="{2B72E9B9-C60F-0A42-F47F-E751705D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1524026"/>
            <a:ext cx="11277600" cy="39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00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FMEA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9AB0-6D08-6C84-7491-C92884C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Knutson, 11/7/23, F23toSp24_NorthrupGrumman </a:t>
            </a:r>
          </a:p>
        </p:txBody>
      </p:sp>
      <p:pic>
        <p:nvPicPr>
          <p:cNvPr id="2" name="Picture 1" descr="A table with text on it&#10;&#10;Description automatically generated">
            <a:extLst>
              <a:ext uri="{FF2B5EF4-FFF2-40B4-BE49-F238E27FC236}">
                <a16:creationId xmlns:a16="http://schemas.microsoft.com/office/drawing/2014/main" id="{8605B78B-6C17-D2A6-DE9E-AB4E5ADF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" y="1711320"/>
            <a:ext cx="11305308" cy="35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Design Validation</a:t>
            </a:r>
            <a:br>
              <a:rPr lang="en-US">
                <a:latin typeface="Arial"/>
                <a:cs typeface="Arial"/>
              </a:rPr>
            </a:br>
            <a:r>
              <a:rPr lang="en-US" sz="3600" dirty="0">
                <a:latin typeface="Arial"/>
                <a:cs typeface="Arial"/>
              </a:rPr>
              <a:t>Design Testing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5112586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Testing Resources</a:t>
            </a:r>
            <a:endParaRPr lang="en-US" sz="2000"/>
          </a:p>
          <a:p>
            <a:pPr marL="0" indent="0">
              <a:buNone/>
            </a:pPr>
            <a:r>
              <a:rPr lang="en-US" sz="2000" b="0">
                <a:latin typeface="Arial"/>
                <a:cs typeface="Arial"/>
              </a:rPr>
              <a:t>Secure Room with Wall Power</a:t>
            </a:r>
          </a:p>
          <a:p>
            <a:pPr marL="0" indent="0">
              <a:buNone/>
            </a:pPr>
            <a:r>
              <a:rPr lang="en-US" sz="2000" b="0">
                <a:latin typeface="Arial"/>
                <a:cs typeface="Arial"/>
              </a:rPr>
              <a:t>Fabricated Design</a:t>
            </a:r>
            <a:endParaRPr lang="en-US" sz="2000" b="0"/>
          </a:p>
          <a:p>
            <a:pPr marL="0" indent="0">
              <a:buNone/>
            </a:pPr>
            <a:r>
              <a:rPr lang="en-US" sz="2000" b="0">
                <a:latin typeface="Arial"/>
                <a:cs typeface="Arial"/>
              </a:rPr>
              <a:t>     Computer with Input Commands</a:t>
            </a:r>
          </a:p>
          <a:p>
            <a:pPr marL="0" indent="0">
              <a:buNone/>
            </a:pPr>
            <a:r>
              <a:rPr lang="en-US" sz="2000" b="0">
                <a:latin typeface="Arial"/>
                <a:cs typeface="Arial"/>
              </a:rPr>
              <a:t>     Emergency Shut Off Button</a:t>
            </a:r>
          </a:p>
          <a:p>
            <a:pPr marL="0" indent="0">
              <a:buNone/>
            </a:pPr>
            <a:r>
              <a:rPr lang="en-US" sz="2000" b="0">
                <a:latin typeface="Arial"/>
                <a:cs typeface="Arial"/>
              </a:rPr>
              <a:t>PPE: Safety Googles</a:t>
            </a:r>
          </a:p>
          <a:p>
            <a:pPr marL="0" indent="0">
              <a:buNone/>
            </a:pPr>
            <a:r>
              <a:rPr lang="en-US" sz="2000" b="0">
                <a:latin typeface="Arial"/>
                <a:cs typeface="Arial"/>
              </a:rPr>
              <a:t>Table or Plexiglass Shield</a:t>
            </a:r>
          </a:p>
          <a:p>
            <a:pPr marL="0" indent="0">
              <a:buNone/>
            </a:pPr>
            <a:endParaRPr lang="en-US" sz="2000" b="0">
              <a:latin typeface="Arial"/>
              <a:cs typeface="Arial"/>
            </a:endParaRPr>
          </a:p>
          <a:p>
            <a:pPr marL="0" indent="0">
              <a:buNone/>
            </a:pPr>
            <a:endParaRPr lang="en-US" sz="1100" b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0">
              <a:latin typeface="Arial"/>
              <a:cs typeface="Arial"/>
            </a:endParaRPr>
          </a:p>
          <a:p>
            <a:pPr marL="0" indent="0">
              <a:buNone/>
            </a:pPr>
            <a:endParaRPr lang="en-US" sz="1900" b="0"/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9AB0-6D08-6C84-7491-C92884C7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Brandon Knutson, 11/7/23, F23toSp24_NorthrupGrumman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8BAC5-9836-6CAB-1A92-1E583A51C0DA}"/>
              </a:ext>
            </a:extLst>
          </p:cNvPr>
          <p:cNvSpPr txBox="1"/>
          <p:nvPr/>
        </p:nvSpPr>
        <p:spPr>
          <a:xfrm>
            <a:off x="6197022" y="1685636"/>
            <a:ext cx="5631295" cy="19902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>
                <a:solidFill>
                  <a:srgbClr val="003366"/>
                </a:solidFill>
                <a:latin typeface="Arial"/>
                <a:cs typeface="Arial"/>
              </a:rPr>
              <a:t>Experiments to Run</a:t>
            </a:r>
            <a:endParaRPr lang="en-US" sz="2000">
              <a:solidFill>
                <a:srgbClr val="003366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Power Outage Test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Excessive Movement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Intentional Damaging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>
                <a:solidFill>
                  <a:srgbClr val="003366"/>
                </a:solidFill>
                <a:latin typeface="Arial"/>
                <a:cs typeface="Arial"/>
              </a:rPr>
              <a:t>Interference when Operating</a:t>
            </a: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476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Design Description: Functionality 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A994C-E040-3658-DA42-0D7E8E38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Russel Stringham, 11/7/23, F23toSp24_NorthrupGrumman​</a:t>
            </a:r>
          </a:p>
        </p:txBody>
      </p:sp>
      <p:pic>
        <p:nvPicPr>
          <p:cNvPr id="2" name="Picture 1" descr="A drawing of a machine&#10;&#10;Description automatically generated">
            <a:extLst>
              <a:ext uri="{FF2B5EF4-FFF2-40B4-BE49-F238E27FC236}">
                <a16:creationId xmlns:a16="http://schemas.microsoft.com/office/drawing/2014/main" id="{5E0E50A0-B102-059F-1F02-898CB181A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3" y="1689674"/>
            <a:ext cx="3376246" cy="4006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146709-C3C5-33C0-B593-3734A47A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626" y="1711569"/>
            <a:ext cx="3174503" cy="400929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8C97BF-F329-3A55-92B2-FD4A68A6FC59}"/>
              </a:ext>
            </a:extLst>
          </p:cNvPr>
          <p:cNvSpPr txBox="1"/>
          <p:nvPr/>
        </p:nvSpPr>
        <p:spPr>
          <a:xfrm>
            <a:off x="3968260" y="1685191"/>
            <a:ext cx="2582007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3 Motors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Linear Actuators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Rotating Base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Bad Tolerancing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D5DDF-80C1-0801-4847-83913DE54239}"/>
              </a:ext>
            </a:extLst>
          </p:cNvPr>
          <p:cNvSpPr txBox="1"/>
          <p:nvPr/>
        </p:nvSpPr>
        <p:spPr>
          <a:xfrm>
            <a:off x="5879123" y="3877407"/>
            <a:ext cx="273147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3 Motors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No Linear Actuators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Parallel Beams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Rotating Base</a:t>
            </a:r>
          </a:p>
          <a:p>
            <a:pPr marL="285750" indent="-285750">
              <a:buFont typeface="Arial"/>
              <a:buChar char="•"/>
            </a:pPr>
            <a:r>
              <a:rPr lang="en-US" sz="1900">
                <a:solidFill>
                  <a:srgbClr val="003366"/>
                </a:solidFill>
                <a:latin typeface="Arial"/>
                <a:ea typeface="Calibri" panose="020F0502020204030204"/>
                <a:cs typeface="Calibri" panose="020F0502020204030204"/>
              </a:rPr>
              <a:t>Drill perpendicular to cylinder </a:t>
            </a:r>
          </a:p>
        </p:txBody>
      </p:sp>
    </p:spTree>
    <p:extLst>
      <p:ext uri="{BB962C8B-B14F-4D97-AF65-F5344CB8AC3E}">
        <p14:creationId xmlns:p14="http://schemas.microsoft.com/office/powerpoint/2010/main" val="404546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Schedule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4A2AE-B7BB-B0FA-6C01-D8680511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Isaiah Padilla, 11/7/23, F23toSp24_NorthrupGrumman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DA670-F3A2-EFB1-7CAD-D36F3438731B}"/>
              </a:ext>
            </a:extLst>
          </p:cNvPr>
          <p:cNvSpPr txBox="1"/>
          <p:nvPr/>
        </p:nvSpPr>
        <p:spPr>
          <a:xfrm>
            <a:off x="5943600" y="351212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0D957-23B6-6823-3844-B5EF4F78E046}"/>
              </a:ext>
            </a:extLst>
          </p:cNvPr>
          <p:cNvSpPr txBox="1"/>
          <p:nvPr/>
        </p:nvSpPr>
        <p:spPr>
          <a:xfrm>
            <a:off x="9434945" y="2161308"/>
            <a:ext cx="214052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Update for previous phase of tasking</a:t>
            </a:r>
          </a:p>
        </p:txBody>
      </p:sp>
      <p:pic>
        <p:nvPicPr>
          <p:cNvPr id="7" name="Picture 6" descr="A screenshot of a project&#10;&#10;Description automatically generated">
            <a:extLst>
              <a:ext uri="{FF2B5EF4-FFF2-40B4-BE49-F238E27FC236}">
                <a16:creationId xmlns:a16="http://schemas.microsoft.com/office/drawing/2014/main" id="{0B0EE1C9-CB8D-BAD0-92D9-5DE73722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3" y="1699952"/>
            <a:ext cx="8340436" cy="39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14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Schedule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4A2AE-B7BB-B0FA-6C01-D8680511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Isaiah Padilla, 11/7/23, F23toSp24_NorthrupGrumman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DA670-F3A2-EFB1-7CAD-D36F3438731B}"/>
              </a:ext>
            </a:extLst>
          </p:cNvPr>
          <p:cNvSpPr txBox="1"/>
          <p:nvPr/>
        </p:nvSpPr>
        <p:spPr>
          <a:xfrm>
            <a:off x="5943600" y="351212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4" name="Picture 3" descr="A screenshot of a project schedule&#10;&#10;Description automatically generated">
            <a:extLst>
              <a:ext uri="{FF2B5EF4-FFF2-40B4-BE49-F238E27FC236}">
                <a16:creationId xmlns:a16="http://schemas.microsoft.com/office/drawing/2014/main" id="{B4FE87C3-F0CA-43E9-C508-D30B20F9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707344"/>
            <a:ext cx="8035636" cy="4260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70D957-23B6-6823-3844-B5EF4F78E046}"/>
              </a:ext>
            </a:extLst>
          </p:cNvPr>
          <p:cNvSpPr txBox="1"/>
          <p:nvPr/>
        </p:nvSpPr>
        <p:spPr>
          <a:xfrm>
            <a:off x="9434945" y="2161308"/>
            <a:ext cx="214052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Team is behind on tasks, but is catching up at an acceptable rate</a:t>
            </a:r>
          </a:p>
        </p:txBody>
      </p:sp>
    </p:spTree>
    <p:extLst>
      <p:ext uri="{BB962C8B-B14F-4D97-AF65-F5344CB8AC3E}">
        <p14:creationId xmlns:p14="http://schemas.microsoft.com/office/powerpoint/2010/main" val="1131300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Budget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13A5E-456B-EC88-9668-EC60D07A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Mason Goodman, 11/7/23, F23toSp24_NorthrupGrumman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84F9F-B257-8215-66E1-40DA45F4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87" y="1780945"/>
            <a:ext cx="11143402" cy="44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3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519402-4255-6340-906B-15360E7A88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7E1FE-8F47-4749-8040-639053179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500">
                <a:solidFill>
                  <a:srgbClr val="F1B300"/>
                </a:solidFill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F615A-223D-624A-897D-E4BAF11A5B86}"/>
              </a:ext>
            </a:extLst>
          </p:cNvPr>
          <p:cNvSpPr/>
          <p:nvPr/>
        </p:nvSpPr>
        <p:spPr>
          <a:xfrm>
            <a:off x="0" y="5918479"/>
            <a:ext cx="12192000" cy="939521"/>
          </a:xfrm>
          <a:prstGeom prst="rect">
            <a:avLst/>
          </a:prstGeom>
          <a:solidFill>
            <a:srgbClr val="F1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935CF-13E9-9A41-8D7E-83411CCB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560" y="6258875"/>
            <a:ext cx="5308879" cy="2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DDE515-F84E-2C4A-B6A6-0D0DA3A5D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95" y="6466786"/>
            <a:ext cx="5558623" cy="18454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8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Resources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Times New Roman"/>
                <a:cs typeface="Arial"/>
              </a:rPr>
              <a:t>[1]</a:t>
            </a:r>
            <a:r>
              <a:rPr lang="en-US" sz="1100" b="0" i="1" u="none" strike="noStrike">
                <a:solidFill>
                  <a:srgbClr val="000000"/>
                </a:solidFill>
                <a:effectLst/>
                <a:latin typeface="Times New Roman"/>
                <a:cs typeface="Arial"/>
              </a:rPr>
              <a:t>“What is a Four-Axis Robot?” </a:t>
            </a:r>
            <a:r>
              <a:rPr lang="en-US" sz="1100" b="0" i="1" u="none" strike="noStrike">
                <a:solidFill>
                  <a:srgbClr val="000000"/>
                </a:solidFill>
                <a:effectLst/>
                <a:latin typeface="Times New Roman"/>
                <a:cs typeface="Arial"/>
                <a:hlinkClick r:id="rId3"/>
              </a:rPr>
              <a:t>https://robotsdoneright.com/Articles/what-is-a-four-axis-robot.html#:~:text=parts%20more%20accessible.-,%E2%80%A2,is%20able%20to%20rotate%20parts</a:t>
            </a:r>
            <a:r>
              <a:rPr lang="en-US" sz="1100" b="0" i="1" u="none" strike="noStrike">
                <a:solidFill>
                  <a:srgbClr val="000000"/>
                </a:solidFill>
                <a:effectLst/>
                <a:latin typeface="Times New Roman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Times New Roman"/>
                <a:cs typeface="Times New Roman"/>
              </a:rPr>
              <a:t>[2] </a:t>
            </a:r>
            <a:r>
              <a:rPr lang="en-US" sz="1200" b="0" i="1">
                <a:solidFill>
                  <a:srgbClr val="000000"/>
                </a:solidFill>
                <a:latin typeface="Times New Roman"/>
                <a:cs typeface="Times New Roman"/>
              </a:rPr>
              <a:t>Slewing Rings</a:t>
            </a:r>
            <a:r>
              <a:rPr lang="en-US" sz="1200" b="0">
                <a:solidFill>
                  <a:srgbClr val="000000"/>
                </a:solidFill>
                <a:latin typeface="Times New Roman"/>
                <a:cs typeface="Times New Roman"/>
              </a:rPr>
              <a:t>, Catalog 404. Schaeffler Technologies AG &amp; Co. KG, 2012.</a:t>
            </a:r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Times New Roman"/>
                <a:cs typeface="Times New Roman"/>
              </a:rPr>
              <a:t>[3] “DatasheetDirectory,”Globalspec.com,2020.https://www.globalspec.com/specsearch/partspecs?partId=</a:t>
            </a:r>
            <a:endParaRPr lang="en-US" sz="1600" b="0">
              <a:solidFill>
                <a:srgbClr val="000000"/>
              </a:solidFill>
              <a:latin typeface="Times New Roman"/>
            </a:endParaRPr>
          </a:p>
          <a:p>
            <a:pPr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[4]“Moment of Inertia - Formulas, MOI of Objects [Solved Examples],”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</a:rPr>
              <a:t>BYJUS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  <a:hlinkClick r:id="rId4"/>
              </a:rPr>
              <a:t>https://byjus.com/jee/moment-of-inertia/</a:t>
            </a:r>
            <a:endParaRPr lang="en-US"/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‌[5] “Relation Between Torque And Moment Of Inertia - BYJU’S,”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</a:rPr>
              <a:t>BYJUS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  <a:hlinkClick r:id="rId5"/>
              </a:rPr>
              <a:t>https://byjus.com/physics/relation-between-torque-and-moment-of-inertia/</a:t>
            </a:r>
            <a:endParaRPr lang="en-US"/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‌[6] “Cubic spline interpolation with end conditions - MATLAB </a:t>
            </a:r>
            <a:r>
              <a:rPr lang="en-US" sz="1200" b="0" err="1">
                <a:solidFill>
                  <a:srgbClr val="000000"/>
                </a:solidFill>
                <a:latin typeface="Calibri"/>
                <a:cs typeface="Calibri"/>
              </a:rPr>
              <a:t>csape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  <a:hlinkClick r:id="rId6"/>
              </a:rPr>
              <a:t>www.mathworks.com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  <a:hlinkClick r:id="rId7"/>
              </a:rPr>
              <a:t>https://www.mathworks.com/help/curvefit/csape.html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 (accessed Nov. 07, 2023).</a:t>
            </a:r>
            <a:endParaRPr lang="en-US"/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‌[7] “Slug (unit),”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</a:rPr>
              <a:t>Wikipedia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, Feb. 17, 2021. 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  <a:hlinkClick r:id="rId8"/>
              </a:rPr>
              <a:t>https://en.wikipedia.org/wiki/Slug_(unit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/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‌[8] Z. Xiao, H. Ma, Y. Lu, G. Zhang, Z. Liu, and Q. Song, “Real-Time milling tool breakage monitoring based on multiscale standard deviation diversity entropy,”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</a:rPr>
              <a:t>International Journal of Mechanical Sciences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, vol. 240, p. 107929, Feb. 2023, </a:t>
            </a:r>
            <a:r>
              <a:rPr lang="en-US" sz="1200" b="0" err="1">
                <a:solidFill>
                  <a:srgbClr val="000000"/>
                </a:solidFill>
                <a:latin typeface="Calibri"/>
                <a:cs typeface="Calibri"/>
              </a:rPr>
              <a:t>doi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  <a:hlinkClick r:id="rId9"/>
              </a:rPr>
              <a:t>https://doi.org/10.1016/j.ijmecsci.2022.107929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/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‌[9] “40 Series (40mm Based Profiles) | Metric | T-Slotted Profiles | Framing Options,”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</a:rPr>
              <a:t>8020.net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  <a:hlinkClick r:id="rId10"/>
              </a:rPr>
              <a:t>https://8020.net/framing-options/t-slotted-profiles/metric/40series40mmbasedprofiles.html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 (accessed Nov. 07, 2023).</a:t>
            </a:r>
            <a:endParaRPr lang="en-US"/>
          </a:p>
          <a:p>
            <a:pPr marL="0" indent="0"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‌[10] “5 Causes of Motor Failure and How to Prevent Them,” </a:t>
            </a:r>
            <a:r>
              <a:rPr lang="en-US" sz="1200" b="0" i="1">
                <a:solidFill>
                  <a:srgbClr val="000000"/>
                </a:solidFill>
                <a:latin typeface="Calibri"/>
                <a:cs typeface="Calibri"/>
                <a:hlinkClick r:id="rId11"/>
              </a:rPr>
              <a:t>www.acorn-ind.co.uk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, May 16, 2018. </a:t>
            </a: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  <a:hlinkClick r:id="rId12"/>
              </a:rPr>
              <a:t>https://www.acorn-ind.co.uk/insight/five-causes-of-motor-failure/</a:t>
            </a:r>
            <a:endParaRPr lang="en-US"/>
          </a:p>
          <a:p>
            <a:pPr>
              <a:buNone/>
            </a:pPr>
            <a:r>
              <a:rPr lang="en-US" sz="1200" b="0">
                <a:solidFill>
                  <a:srgbClr val="000000"/>
                </a:solidFill>
                <a:latin typeface="Calibri"/>
                <a:cs typeface="Calibri"/>
              </a:rPr>
              <a:t>‌</a:t>
            </a:r>
            <a:endParaRPr lang="en-US"/>
          </a:p>
          <a:p>
            <a:pPr>
              <a:buNone/>
            </a:pPr>
            <a:endParaRPr lang="en-US" sz="1200" b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1200" b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1200" b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1200" b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1200" b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1200" b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200" b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600" b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46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09" y="226580"/>
            <a:ext cx="11356769" cy="72190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Assembly Drawing 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8769DE-0A73-6C40-B7C3-4B165FB9DC6E}"/>
              </a:ext>
            </a:extLst>
          </p:cNvPr>
          <p:cNvSpPr txBox="1">
            <a:spLocks/>
          </p:cNvSpPr>
          <p:nvPr/>
        </p:nvSpPr>
        <p:spPr>
          <a:xfrm>
            <a:off x="978872" y="1755289"/>
            <a:ext cx="9280495" cy="4113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b="0"/>
          </a:p>
        </p:txBody>
      </p:sp>
      <p:pic>
        <p:nvPicPr>
          <p:cNvPr id="2" name="Picture 1" descr="A diagram of a machine&#10;&#10;Description automatically generated">
            <a:extLst>
              <a:ext uri="{FF2B5EF4-FFF2-40B4-BE49-F238E27FC236}">
                <a16:creationId xmlns:a16="http://schemas.microsoft.com/office/drawing/2014/main" id="{25BF5310-42E7-AE22-05A3-1EDA41B3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607" y="1033845"/>
            <a:ext cx="7137066" cy="554241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7E198-F120-06F4-987D-BFBB2952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895"/>
            <a:ext cx="4114800" cy="365125"/>
          </a:xfrm>
        </p:spPr>
        <p:txBody>
          <a:bodyPr/>
          <a:lstStyle/>
          <a:p>
            <a:r>
              <a:rPr lang="en-US"/>
              <a:t>Mica Nellis, 11/7/23, F23toSp24_NorthrupGrumman </a:t>
            </a:r>
          </a:p>
        </p:txBody>
      </p:sp>
    </p:spTree>
    <p:extLst>
      <p:ext uri="{BB962C8B-B14F-4D97-AF65-F5344CB8AC3E}">
        <p14:creationId xmlns:p14="http://schemas.microsoft.com/office/powerpoint/2010/main" val="127381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</a:p>
        </p:txBody>
      </p:sp>
      <p:pic>
        <p:nvPicPr>
          <p:cNvPr id="6" name="Picture 5" descr="A blueprint of a cylinder&#10;&#10;Description automatically generated">
            <a:extLst>
              <a:ext uri="{FF2B5EF4-FFF2-40B4-BE49-F238E27FC236}">
                <a16:creationId xmlns:a16="http://schemas.microsoft.com/office/drawing/2014/main" id="{16E09E57-348F-E5E3-622E-65FEB88C2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80" y="1060545"/>
            <a:ext cx="7080167" cy="546674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AF974-2833-6FDE-A933-3498E6D5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5207"/>
            <a:ext cx="4114800" cy="365125"/>
          </a:xfrm>
        </p:spPr>
        <p:txBody>
          <a:bodyPr/>
          <a:lstStyle/>
          <a:p>
            <a:r>
              <a:rPr lang="en-US"/>
              <a:t>Mica Nellis, 11/7/23, F23toSp24_NorthrupGrumman </a:t>
            </a:r>
          </a:p>
        </p:txBody>
      </p:sp>
    </p:spTree>
    <p:extLst>
      <p:ext uri="{BB962C8B-B14F-4D97-AF65-F5344CB8AC3E}">
        <p14:creationId xmlns:p14="http://schemas.microsoft.com/office/powerpoint/2010/main" val="4421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</a:p>
        </p:txBody>
      </p:sp>
      <p:pic>
        <p:nvPicPr>
          <p:cNvPr id="2" name="Picture 1" descr="A blueprint of a base plate&#10;&#10;Description automatically generated">
            <a:extLst>
              <a:ext uri="{FF2B5EF4-FFF2-40B4-BE49-F238E27FC236}">
                <a16:creationId xmlns:a16="http://schemas.microsoft.com/office/drawing/2014/main" id="{C67B8B99-1325-8A47-2217-C710E7AE1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47" y="1196808"/>
            <a:ext cx="6932963" cy="53488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48CD0-F350-6C89-70AE-4039CD46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5207"/>
            <a:ext cx="4114800" cy="365125"/>
          </a:xfrm>
        </p:spPr>
        <p:txBody>
          <a:bodyPr/>
          <a:lstStyle/>
          <a:p>
            <a:r>
              <a:rPr lang="en-US"/>
              <a:t>Mica Nellis, 11/7/23, F23toSp24_NorthrupGrumman </a:t>
            </a:r>
          </a:p>
        </p:txBody>
      </p:sp>
    </p:spTree>
    <p:extLst>
      <p:ext uri="{BB962C8B-B14F-4D97-AF65-F5344CB8AC3E}">
        <p14:creationId xmlns:p14="http://schemas.microsoft.com/office/powerpoint/2010/main" val="260254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</a:p>
        </p:txBody>
      </p:sp>
      <p:pic>
        <p:nvPicPr>
          <p:cNvPr id="2" name="Picture 1" descr="A blueprint of a base support&#10;&#10;Description automatically generated">
            <a:extLst>
              <a:ext uri="{FF2B5EF4-FFF2-40B4-BE49-F238E27FC236}">
                <a16:creationId xmlns:a16="http://schemas.microsoft.com/office/drawing/2014/main" id="{B1C9993C-384C-5832-56E6-D7FF19A9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25" y="1242803"/>
            <a:ext cx="6814209" cy="52630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3A5FF-2898-5FBE-1E86-80383BCC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895"/>
            <a:ext cx="4114800" cy="365125"/>
          </a:xfrm>
        </p:spPr>
        <p:txBody>
          <a:bodyPr/>
          <a:lstStyle/>
          <a:p>
            <a:r>
              <a:rPr lang="en-US"/>
              <a:t>Mica Nellis, 11/7/23, F23toSp24_NorthrupGrumman </a:t>
            </a:r>
          </a:p>
        </p:txBody>
      </p:sp>
    </p:spTree>
    <p:extLst>
      <p:ext uri="{BB962C8B-B14F-4D97-AF65-F5344CB8AC3E}">
        <p14:creationId xmlns:p14="http://schemas.microsoft.com/office/powerpoint/2010/main" val="76063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</a:p>
        </p:txBody>
      </p:sp>
      <p:pic>
        <p:nvPicPr>
          <p:cNvPr id="2" name="Picture 1" descr="A diagram of a pillar&#10;&#10;Description automatically generated">
            <a:extLst>
              <a:ext uri="{FF2B5EF4-FFF2-40B4-BE49-F238E27FC236}">
                <a16:creationId xmlns:a16="http://schemas.microsoft.com/office/drawing/2014/main" id="{AF7B4FAF-6449-6777-4437-33DC9CB9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303" y="1177857"/>
            <a:ext cx="7038109" cy="54646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4F836-0593-208D-7F8B-03677242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Mica Nellis, 11/7/23, F23toSp24_NorthrupGrumman </a:t>
            </a:r>
          </a:p>
        </p:txBody>
      </p:sp>
    </p:spTree>
    <p:extLst>
      <p:ext uri="{BB962C8B-B14F-4D97-AF65-F5344CB8AC3E}">
        <p14:creationId xmlns:p14="http://schemas.microsoft.com/office/powerpoint/2010/main" val="187780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ECCC10-0780-C949-B752-A996B3C1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94" y="139989"/>
            <a:ext cx="10429010" cy="1100427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Design Description: Part Drawings</a:t>
            </a:r>
          </a:p>
        </p:txBody>
      </p:sp>
      <p:pic>
        <p:nvPicPr>
          <p:cNvPr id="2" name="Picture 1" descr="A blueprint of a machine&#10;&#10;Description automatically generated">
            <a:extLst>
              <a:ext uri="{FF2B5EF4-FFF2-40B4-BE49-F238E27FC236}">
                <a16:creationId xmlns:a16="http://schemas.microsoft.com/office/drawing/2014/main" id="{02A76953-D174-3ADC-94E4-1A724A53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26" y="1241639"/>
            <a:ext cx="7003472" cy="543978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B84-CC9D-B44F-C87F-5A10E1FB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9743" y="6356350"/>
            <a:ext cx="4114800" cy="365125"/>
          </a:xfrm>
        </p:spPr>
        <p:txBody>
          <a:bodyPr/>
          <a:lstStyle/>
          <a:p>
            <a:r>
              <a:rPr lang="en-US"/>
              <a:t>Mica Nellis, 11/7/23, F23toSp24_NorthrupGrumman </a:t>
            </a:r>
          </a:p>
        </p:txBody>
      </p:sp>
    </p:spTree>
    <p:extLst>
      <p:ext uri="{BB962C8B-B14F-4D97-AF65-F5344CB8AC3E}">
        <p14:creationId xmlns:p14="http://schemas.microsoft.com/office/powerpoint/2010/main" val="227507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9396645F46748A81322C12F250A4A" ma:contentTypeVersion="9" ma:contentTypeDescription="Create a new document." ma:contentTypeScope="" ma:versionID="b36f0e48cc42f32e3f5acf2bca995696">
  <xsd:schema xmlns:xsd="http://www.w3.org/2001/XMLSchema" xmlns:xs="http://www.w3.org/2001/XMLSchema" xmlns:p="http://schemas.microsoft.com/office/2006/metadata/properties" xmlns:ns2="582fa5d2-bece-4aea-9f77-927244515e54" xmlns:ns3="fd639afb-ed64-4ff5-bb39-999a75fc06b7" targetNamespace="http://schemas.microsoft.com/office/2006/metadata/properties" ma:root="true" ma:fieldsID="42e9e2129f5ec4ff9b1ca00bc7d7ffd9" ns2:_="" ns3:_="">
    <xsd:import namespace="582fa5d2-bece-4aea-9f77-927244515e54"/>
    <xsd:import namespace="fd639afb-ed64-4ff5-bb39-999a75fc0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5d2-bece-4aea-9f77-927244515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39afb-ed64-4ff5-bb39-999a75fc0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3963AF-A2C9-4813-83C6-C1C69335B8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B24B7E-F7D6-4359-A257-1CC0C5970F99}"/>
</file>

<file path=customXml/itemProps3.xml><?xml version="1.0" encoding="utf-8"?>
<ds:datastoreItem xmlns:ds="http://schemas.openxmlformats.org/officeDocument/2006/customXml" ds:itemID="{FF276AE0-E761-4510-A143-40CB67BF6BA2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Presentation 3: Design Proposal</vt:lpstr>
      <vt:lpstr>Project Description</vt:lpstr>
      <vt:lpstr>Design Description: Functionality </vt:lpstr>
      <vt:lpstr>Design Description: Assembly Drawing </vt:lpstr>
      <vt:lpstr>Design Description: Part Drawings</vt:lpstr>
      <vt:lpstr>Design Description: Part Drawings</vt:lpstr>
      <vt:lpstr>Design Description: Part Drawings</vt:lpstr>
      <vt:lpstr>Design Description: Part Drawings</vt:lpstr>
      <vt:lpstr>Design Description: Part Drawings</vt:lpstr>
      <vt:lpstr>Design Description: Part Drawings</vt:lpstr>
      <vt:lpstr>Design Description: Part Drawings</vt:lpstr>
      <vt:lpstr>Design Description: Part Drawings</vt:lpstr>
      <vt:lpstr>Design Requirements: QFD</vt:lpstr>
      <vt:lpstr> Movement Design: (Brandon)</vt:lpstr>
      <vt:lpstr>Reverse Kinematics</vt:lpstr>
      <vt:lpstr>Order Restructuring</vt:lpstr>
      <vt:lpstr>PowerPoint Presentation</vt:lpstr>
      <vt:lpstr>Cubic Spline Movement</vt:lpstr>
      <vt:lpstr>Engineering Calculations: Deflection</vt:lpstr>
      <vt:lpstr>Engineering Calculations: Deflection</vt:lpstr>
      <vt:lpstr>Engineering Calculations: Power Supply</vt:lpstr>
      <vt:lpstr>Engineering Calculations: Slewing Bearings &amp; Rings</vt:lpstr>
      <vt:lpstr>Engineering Calculations: Slewing Bearings &amp; Rings </vt:lpstr>
      <vt:lpstr>Engineering Calculations: Slewing Bearings &amp; Rings </vt:lpstr>
      <vt:lpstr>Engineering Calculations: Holding Torque</vt:lpstr>
      <vt:lpstr>Design Validation Critical Failure Points</vt:lpstr>
      <vt:lpstr>FMEA</vt:lpstr>
      <vt:lpstr>FMEA</vt:lpstr>
      <vt:lpstr>Design Validation Design Testing</vt:lpstr>
      <vt:lpstr>Schedule </vt:lpstr>
      <vt:lpstr>Schedule </vt:lpstr>
      <vt:lpstr>Budget  </vt:lpstr>
      <vt:lpstr>Questions?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Anne Bell</dc:creator>
  <cp:revision>36</cp:revision>
  <dcterms:created xsi:type="dcterms:W3CDTF">2019-12-30T16:43:17Z</dcterms:created>
  <dcterms:modified xsi:type="dcterms:W3CDTF">2023-11-11T05:08:46Z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0x0101008AD9396645F46748A81322C12F250A4A</vt:lpwstr>
  </property>
</Properties>
</file>